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6" r:id="rId8"/>
    <p:sldId id="267" r:id="rId9"/>
    <p:sldId id="269" r:id="rId10"/>
    <p:sldId id="271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88840"/>
            <a:ext cx="7611241" cy="72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85" y="3501008"/>
            <a:ext cx="8312771" cy="538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32655"/>
            <a:ext cx="6552728" cy="6318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55776" y="2348880"/>
            <a:ext cx="1647212" cy="403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2"/>
            <a:ext cx="8919310" cy="6336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00168"/>
            <a:ext cx="8640000" cy="315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66668" y="2546327"/>
            <a:ext cx="419140" cy="41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56992"/>
            <a:ext cx="8640000" cy="3280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6557672" y="5645797"/>
            <a:ext cx="419140" cy="410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68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44710" y="2160456"/>
            <a:ext cx="295303" cy="3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02968" y="2160456"/>
            <a:ext cx="285777" cy="3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52936"/>
            <a:ext cx="8640000" cy="1655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787554" y="2977359"/>
            <a:ext cx="504873" cy="344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845812" y="2977359"/>
            <a:ext cx="495347" cy="354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521049" y="3867463"/>
            <a:ext cx="438191" cy="33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5198050" y="3857892"/>
            <a:ext cx="295303" cy="354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7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8723" y="3996933"/>
            <a:ext cx="2962557" cy="45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427" y="4873919"/>
            <a:ext cx="4172348" cy="46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59705"/>
            <a:ext cx="8640000" cy="3378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61178" y="1142751"/>
            <a:ext cx="6144211" cy="221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56992"/>
            <a:ext cx="8640000" cy="3430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337473" y="5386532"/>
            <a:ext cx="4191400" cy="1333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0"/>
            <a:ext cx="8640000" cy="3853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853182"/>
            <a:ext cx="8640000" cy="2759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77896" y="4177845"/>
            <a:ext cx="7373054" cy="2215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2022-07-15T18:28:09Z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