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7" r:id="rId9"/>
    <p:sldId id="269" r:id="rId10"/>
    <p:sldId id="270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390" y="1988840"/>
            <a:ext cx="6543885" cy="8310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429000"/>
            <a:ext cx="6849431" cy="695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576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860032" y="5589240"/>
            <a:ext cx="567320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9725498" cy="3861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27584" y="4005064"/>
            <a:ext cx="648072" cy="629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36096" y="4005064"/>
            <a:ext cx="662614" cy="679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74906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80116" y="2614677"/>
            <a:ext cx="4253254" cy="950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43420" y="2614677"/>
            <a:ext cx="1387469" cy="958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13151" y="4350114"/>
            <a:ext cx="1164483" cy="694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31866" y="4325322"/>
            <a:ext cx="2155532" cy="851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05706" y="4333586"/>
            <a:ext cx="1577420" cy="884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63599" y="5267417"/>
            <a:ext cx="148657" cy="90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81907" y="5407905"/>
            <a:ext cx="503783" cy="173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1157"/>
            <a:ext cx="8640000" cy="4250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134553" y="2021979"/>
            <a:ext cx="447717" cy="438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34553" y="3699253"/>
            <a:ext cx="447717" cy="438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137631"/>
            <a:ext cx="8640000" cy="2599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7201234" y="5275016"/>
            <a:ext cx="381036" cy="324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7201234" y="6106549"/>
            <a:ext cx="381036" cy="324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0"/>
            <a:ext cx="7366784" cy="45036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174" y="4221088"/>
            <a:ext cx="7642178" cy="27055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1547664" y="6337549"/>
            <a:ext cx="465560" cy="484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4932040" y="6316744"/>
            <a:ext cx="779830" cy="484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-99392"/>
            <a:ext cx="8640000" cy="3904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805372"/>
            <a:ext cx="8640000" cy="25584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6567198" y="3958116"/>
            <a:ext cx="971642" cy="458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2813989" y="5676493"/>
            <a:ext cx="1009746" cy="458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88640"/>
            <a:ext cx="7056784" cy="63658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283968" y="3140968"/>
            <a:ext cx="1008112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3608" y="4674509"/>
            <a:ext cx="792088" cy="770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52126" y="5301208"/>
            <a:ext cx="792088" cy="100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6</cp:revision>
  <dcterms:created xsi:type="dcterms:W3CDTF">2022-07-08T08:37:27Z</dcterms:created>
  <dcterms:modified xsi:type="dcterms:W3CDTF">2022-07-15T17:47:26Z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