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9" r:id="rId9"/>
    <p:sldId id="270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34" y="1988840"/>
            <a:ext cx="6319474" cy="8025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356992"/>
            <a:ext cx="6944694" cy="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9615"/>
            <a:ext cx="7776864" cy="466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695125"/>
            <a:ext cx="7866094" cy="216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4"/>
          <p:cNvSpPr/>
          <p:nvPr/>
        </p:nvSpPr>
        <p:spPr bwMode="white">
          <a:xfrm>
            <a:off x="5189916" y="4797152"/>
            <a:ext cx="2046379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467544" y="2679205"/>
            <a:ext cx="2880320" cy="201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5156438" y="2848744"/>
            <a:ext cx="2046379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917983" y="4839445"/>
            <a:ext cx="2046379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"/>
            <a:ext cx="7056784" cy="2759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24128" y="1195774"/>
            <a:ext cx="501014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847" y="2699764"/>
            <a:ext cx="7056784" cy="4158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995936" y="2693443"/>
            <a:ext cx="474601" cy="51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860032" y="5142008"/>
            <a:ext cx="684792" cy="634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195737" y="6309320"/>
            <a:ext cx="792088" cy="54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243408"/>
            <a:ext cx="6819492" cy="4824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07704" y="1484784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492" y="4581128"/>
            <a:ext cx="6821520" cy="2260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355976" y="5301208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704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3820" y="3429001"/>
            <a:ext cx="664501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8640000" cy="4972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6999" y="4224117"/>
            <a:ext cx="485821" cy="41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6161" y="4233661"/>
            <a:ext cx="504873" cy="381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634516"/>
            <a:ext cx="8640000" cy="2321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361852" y="6296605"/>
            <a:ext cx="476295" cy="41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210540" y="6296605"/>
            <a:ext cx="476295" cy="410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7369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09644" y="3728922"/>
            <a:ext cx="272969" cy="30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