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6803704" cy="8640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74" y="3501008"/>
            <a:ext cx="5815172" cy="77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5688632" cy="416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560" y="3861048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27" y="4276975"/>
            <a:ext cx="5688632" cy="2329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81942" y="6021288"/>
            <a:ext cx="317649" cy="35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483768" y="6021288"/>
            <a:ext cx="360040" cy="35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32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8091" y="4167648"/>
            <a:ext cx="6468973" cy="130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211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2404" y="2096914"/>
            <a:ext cx="1493743" cy="1421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8749" y="2422952"/>
            <a:ext cx="1131624" cy="144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8749" y="4515027"/>
            <a:ext cx="1131624" cy="146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5098" y="4533140"/>
            <a:ext cx="1149729" cy="178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953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31"/>
          <p:cNvSpPr/>
          <p:nvPr/>
        </p:nvSpPr>
        <p:spPr bwMode="white">
          <a:xfrm>
            <a:off x="827584" y="3140968"/>
            <a:ext cx="195679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1"/>
          <p:cNvSpPr/>
          <p:nvPr/>
        </p:nvSpPr>
        <p:spPr bwMode="white">
          <a:xfrm>
            <a:off x="5580112" y="2924944"/>
            <a:ext cx="1956796" cy="159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1"/>
          <p:cNvSpPr/>
          <p:nvPr/>
        </p:nvSpPr>
        <p:spPr bwMode="white">
          <a:xfrm>
            <a:off x="961728" y="4517504"/>
            <a:ext cx="1956796" cy="171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1"/>
          <p:cNvSpPr/>
          <p:nvPr/>
        </p:nvSpPr>
        <p:spPr bwMode="white">
          <a:xfrm>
            <a:off x="5436096" y="4517504"/>
            <a:ext cx="1956796" cy="150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1"/>
          <p:cNvSpPr/>
          <p:nvPr/>
        </p:nvSpPr>
        <p:spPr bwMode="white">
          <a:xfrm>
            <a:off x="3198912" y="4020108"/>
            <a:ext cx="195679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9"/>
            <a:ext cx="6840760" cy="3724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31"/>
          <p:cNvSpPr/>
          <p:nvPr/>
        </p:nvSpPr>
        <p:spPr bwMode="white">
          <a:xfrm>
            <a:off x="787297" y="3553490"/>
            <a:ext cx="335706" cy="28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915816" y="3553490"/>
            <a:ext cx="430775" cy="3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132745" y="3553490"/>
            <a:ext cx="166722" cy="28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1"/>
          <p:cNvSpPr/>
          <p:nvPr/>
        </p:nvSpPr>
        <p:spPr bwMode="white">
          <a:xfrm>
            <a:off x="338704" y="1724673"/>
            <a:ext cx="1712387" cy="18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1"/>
          <p:cNvSpPr/>
          <p:nvPr/>
        </p:nvSpPr>
        <p:spPr bwMode="white">
          <a:xfrm>
            <a:off x="2051091" y="1694486"/>
            <a:ext cx="2210279" cy="166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1"/>
          <p:cNvSpPr/>
          <p:nvPr/>
        </p:nvSpPr>
        <p:spPr bwMode="white">
          <a:xfrm>
            <a:off x="4499992" y="1519934"/>
            <a:ext cx="1712387" cy="191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8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99709"/>
            <a:ext cx="6840760" cy="2703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Rectangle 62"/>
          <p:cNvSpPr/>
          <p:nvPr/>
        </p:nvSpPr>
        <p:spPr bwMode="white">
          <a:xfrm>
            <a:off x="859305" y="6114691"/>
            <a:ext cx="392242" cy="6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63"/>
          <p:cNvSpPr/>
          <p:nvPr/>
        </p:nvSpPr>
        <p:spPr bwMode="white">
          <a:xfrm>
            <a:off x="2968554" y="6205310"/>
            <a:ext cx="235294" cy="392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4"/>
          <p:cNvSpPr/>
          <p:nvPr/>
        </p:nvSpPr>
        <p:spPr bwMode="white">
          <a:xfrm>
            <a:off x="4788024" y="6180076"/>
            <a:ext cx="848831" cy="41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31"/>
          <p:cNvSpPr/>
          <p:nvPr/>
        </p:nvSpPr>
        <p:spPr bwMode="white">
          <a:xfrm>
            <a:off x="338817" y="4142791"/>
            <a:ext cx="1712387" cy="18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31"/>
          <p:cNvSpPr/>
          <p:nvPr/>
        </p:nvSpPr>
        <p:spPr bwMode="white">
          <a:xfrm>
            <a:off x="2372044" y="4184462"/>
            <a:ext cx="1712387" cy="18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 dirty="0"/>
          </a:p>
        </p:txBody>
      </p:sp>
      <p:sp useBgFill="1">
        <p:nvSpPr>
          <p:cNvPr id="48" name="Rectangle 31"/>
          <p:cNvSpPr/>
          <p:nvPr/>
        </p:nvSpPr>
        <p:spPr bwMode="white">
          <a:xfrm>
            <a:off x="4572000" y="4184462"/>
            <a:ext cx="1712387" cy="18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7056784" cy="485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08104" y="4365104"/>
            <a:ext cx="648072" cy="45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818265"/>
            <a:ext cx="8280920" cy="215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283968" y="6309320"/>
            <a:ext cx="797080" cy="53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2022-07-15T17:32:19Z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