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7" r:id="rId9"/>
    <p:sldId id="268" r:id="rId10"/>
    <p:sldId id="270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6" y="1988840"/>
            <a:ext cx="6543885" cy="831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677" y="3501008"/>
            <a:ext cx="5515745" cy="695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640000" cy="518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59632" y="5085184"/>
            <a:ext cx="648072" cy="509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358" y="332656"/>
            <a:ext cx="8640000" cy="2940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10682" y="2547336"/>
            <a:ext cx="447717" cy="448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16393" y="2547336"/>
            <a:ext cx="447717" cy="439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3272835"/>
            <a:ext cx="8640000" cy="3425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5823359" y="5991886"/>
            <a:ext cx="447717" cy="438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015" y="404664"/>
            <a:ext cx="8640000" cy="5560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11960" y="3140968"/>
            <a:ext cx="720080" cy="558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11960" y="5445224"/>
            <a:ext cx="720080" cy="519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9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40630" y="2223170"/>
            <a:ext cx="562028" cy="485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40630" y="4823883"/>
            <a:ext cx="562028" cy="495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12779"/>
            <a:ext cx="6939518" cy="4486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53332" y="3910981"/>
            <a:ext cx="570127" cy="43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4177442"/>
            <a:ext cx="6939518" cy="2779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103068" y="6237312"/>
            <a:ext cx="720391" cy="464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640000" cy="5049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83768" y="2348880"/>
            <a:ext cx="1009746" cy="466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-387424"/>
            <a:ext cx="7344816" cy="4130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01816" y="2384441"/>
            <a:ext cx="876650" cy="468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01195" y="2384441"/>
            <a:ext cx="934901" cy="468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56992"/>
            <a:ext cx="7344816" cy="3034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2236283" y="3667199"/>
            <a:ext cx="842183" cy="409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4501195" y="3644391"/>
            <a:ext cx="850281" cy="432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2339752" y="5151902"/>
            <a:ext cx="792088" cy="50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4501195" y="5151902"/>
            <a:ext cx="850281" cy="549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2022-07-15T17:21:21Z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