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63" autoAdjust="0"/>
  </p:normalViewPr>
  <p:slideViewPr>
    <p:cSldViewPr showGuides="1">
      <p:cViewPr varScale="1">
        <p:scale>
          <a:sx n="69" d="100"/>
          <a:sy n="69" d="100"/>
        </p:scale>
        <p:origin x="5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F51E-DB7C-47FD-8646-FC6C0578024C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236F6-4498-43FE-A3D9-AA9DD88243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2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36F6-4498-43FE-A3D9-AA9DD88243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2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3" y="1772816"/>
            <a:ext cx="7859222" cy="1057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501008"/>
            <a:ext cx="5496692" cy="7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020" y="188640"/>
            <a:ext cx="9124665" cy="62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9592" y="5733256"/>
            <a:ext cx="576064" cy="55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104" y="5733256"/>
            <a:ext cx="576064" cy="550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9740144" cy="386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3688" y="4005064"/>
            <a:ext cx="648072" cy="64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531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7584" y="3284985"/>
            <a:ext cx="352839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5976" y="3501008"/>
            <a:ext cx="2880320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640000" cy="453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17688" y="3958369"/>
            <a:ext cx="571554" cy="55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00" y="4497761"/>
            <a:ext cx="8640000" cy="2295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168203" y="6228877"/>
            <a:ext cx="571554" cy="48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7056784" cy="4634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75" y="4509120"/>
            <a:ext cx="7744409" cy="232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987824" y="4863203"/>
            <a:ext cx="461078" cy="37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724128" y="4885189"/>
            <a:ext cx="288032" cy="3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987824" y="5592185"/>
            <a:ext cx="576064" cy="482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733653" y="5589240"/>
            <a:ext cx="297633" cy="48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3020122" y="6331190"/>
            <a:ext cx="428780" cy="498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733653" y="6331190"/>
            <a:ext cx="297634" cy="3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854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1600" y="2420888"/>
            <a:ext cx="64807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2444099" y="3043738"/>
            <a:ext cx="64807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911509" y="2708600"/>
            <a:ext cx="64807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588224" y="4221088"/>
            <a:ext cx="64807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0"/>
            <a:ext cx="7488832" cy="6281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1176" y="2917894"/>
            <a:ext cx="3226887" cy="310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2022-07-15T17:12:36Z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