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3" r:id="rId5"/>
    <p:sldId id="265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16832"/>
            <a:ext cx="7128792" cy="77486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104" y="3429000"/>
            <a:ext cx="6801799" cy="68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695"/>
            <a:ext cx="6480721" cy="2882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95643" y="1788704"/>
            <a:ext cx="489503" cy="41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 flipH="1">
            <a:off x="5364088" y="1788704"/>
            <a:ext cx="360040" cy="272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40848"/>
            <a:ext cx="6480721" cy="2518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 flipV="1">
            <a:off x="1403648" y="3469164"/>
            <a:ext cx="720080" cy="349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3409767" y="4104552"/>
            <a:ext cx="724276" cy="33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187624" y="4671174"/>
            <a:ext cx="397522" cy="48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125" y="4955103"/>
            <a:ext cx="6480721" cy="1907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3409766" y="5739623"/>
            <a:ext cx="2026329" cy="400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1259632" y="6453336"/>
            <a:ext cx="1891589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16226"/>
            <a:ext cx="6913782" cy="4135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62254" y="1529324"/>
            <a:ext cx="460970" cy="38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2254" y="2132856"/>
            <a:ext cx="460970" cy="501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4128" y="3606008"/>
            <a:ext cx="460970" cy="400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506" y="4005617"/>
            <a:ext cx="6913782" cy="2732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5559711" y="4885075"/>
            <a:ext cx="625387" cy="412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5716139" y="6192827"/>
            <a:ext cx="468959" cy="47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182988"/>
            <a:ext cx="8640000" cy="4044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09525" y="1047390"/>
            <a:ext cx="1171686" cy="343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2348" y="1047390"/>
            <a:ext cx="1409834" cy="333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3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861048"/>
            <a:ext cx="8640000" cy="3203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Rectangle 4"/>
          <p:cNvSpPr/>
          <p:nvPr/>
        </p:nvSpPr>
        <p:spPr bwMode="white">
          <a:xfrm>
            <a:off x="1857199" y="4004050"/>
            <a:ext cx="1419360" cy="343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5"/>
          <p:cNvSpPr/>
          <p:nvPr/>
        </p:nvSpPr>
        <p:spPr bwMode="white">
          <a:xfrm>
            <a:off x="5772348" y="4004050"/>
            <a:ext cx="1409834" cy="343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5"/>
          <p:cNvSpPr/>
          <p:nvPr/>
        </p:nvSpPr>
        <p:spPr bwMode="white">
          <a:xfrm>
            <a:off x="4716016" y="1783666"/>
            <a:ext cx="1872208" cy="2077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5"/>
          <p:cNvSpPr/>
          <p:nvPr/>
        </p:nvSpPr>
        <p:spPr bwMode="white">
          <a:xfrm>
            <a:off x="1023682" y="1855745"/>
            <a:ext cx="1532094" cy="1933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5"/>
          <p:cNvSpPr/>
          <p:nvPr/>
        </p:nvSpPr>
        <p:spPr bwMode="white">
          <a:xfrm>
            <a:off x="685513" y="4804199"/>
            <a:ext cx="2095698" cy="2013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5"/>
          <p:cNvSpPr/>
          <p:nvPr/>
        </p:nvSpPr>
        <p:spPr bwMode="white">
          <a:xfrm>
            <a:off x="4589708" y="4947630"/>
            <a:ext cx="2286547" cy="1869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500"/>
            <a:ext cx="7596360" cy="6775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568" y="3429000"/>
            <a:ext cx="6408712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19278" y="6381328"/>
            <a:ext cx="1208506" cy="43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911"/>
            <a:ext cx="6084192" cy="6836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4"/>
          <p:cNvSpPr/>
          <p:nvPr/>
        </p:nvSpPr>
        <p:spPr bwMode="white">
          <a:xfrm>
            <a:off x="53740" y="3356992"/>
            <a:ext cx="5886412" cy="3483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8</cp:revision>
  <dcterms:created xsi:type="dcterms:W3CDTF">2022-07-08T08:37:27Z</dcterms:created>
  <dcterms:modified xsi:type="dcterms:W3CDTF">2022-07-15T16:58:40Z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