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9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16832"/>
            <a:ext cx="7128792" cy="77486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61" y="3429000"/>
            <a:ext cx="8316486" cy="857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5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31545" y="3553185"/>
            <a:ext cx="276251" cy="334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31545" y="4431690"/>
            <a:ext cx="190518" cy="343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5380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47664" y="1643892"/>
            <a:ext cx="1011293" cy="549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00192" y="1643891"/>
            <a:ext cx="1307304" cy="549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7664" y="3356993"/>
            <a:ext cx="1011293" cy="601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84168" y="3501009"/>
            <a:ext cx="1080120" cy="388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51920" y="5157192"/>
            <a:ext cx="781124" cy="487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99392"/>
            <a:ext cx="8640000" cy="4436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511176" y="1102440"/>
            <a:ext cx="1181212" cy="352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09866" y="1112176"/>
            <a:ext cx="1419360" cy="352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1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717032"/>
            <a:ext cx="8640000" cy="3404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Rectangle 4"/>
          <p:cNvSpPr/>
          <p:nvPr/>
        </p:nvSpPr>
        <p:spPr bwMode="white">
          <a:xfrm>
            <a:off x="1785190" y="3984045"/>
            <a:ext cx="1526185" cy="343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6"/>
          <p:cNvSpPr/>
          <p:nvPr/>
        </p:nvSpPr>
        <p:spPr bwMode="white">
          <a:xfrm>
            <a:off x="5700340" y="3984045"/>
            <a:ext cx="1419360" cy="343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5"/>
          <p:cNvSpPr/>
          <p:nvPr/>
        </p:nvSpPr>
        <p:spPr bwMode="white">
          <a:xfrm>
            <a:off x="719088" y="1986944"/>
            <a:ext cx="1837648" cy="191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5"/>
          <p:cNvSpPr/>
          <p:nvPr/>
        </p:nvSpPr>
        <p:spPr bwMode="white">
          <a:xfrm>
            <a:off x="4644008" y="1813035"/>
            <a:ext cx="2160240" cy="2161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5"/>
          <p:cNvSpPr/>
          <p:nvPr/>
        </p:nvSpPr>
        <p:spPr bwMode="white">
          <a:xfrm>
            <a:off x="482364" y="4856906"/>
            <a:ext cx="2362424" cy="1956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5"/>
          <p:cNvSpPr/>
          <p:nvPr/>
        </p:nvSpPr>
        <p:spPr bwMode="white">
          <a:xfrm>
            <a:off x="4519128" y="4869160"/>
            <a:ext cx="2141104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513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8763" y="2877846"/>
            <a:ext cx="3943726" cy="467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19259" y="2925557"/>
            <a:ext cx="2495788" cy="362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3416" y="3765265"/>
            <a:ext cx="7258743" cy="458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5015" y="4643142"/>
            <a:ext cx="990694" cy="458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85235" y="4929406"/>
            <a:ext cx="219095" cy="162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579"/>
          <a:stretch/>
        </p:blipFill>
        <p:spPr>
          <a:xfrm>
            <a:off x="251520" y="476671"/>
            <a:ext cx="8712968" cy="5615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3116656"/>
            <a:ext cx="8640000" cy="3662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3528" y="3438617"/>
            <a:ext cx="7848872" cy="3340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549" b="741"/>
          <a:stretch/>
        </p:blipFill>
        <p:spPr>
          <a:xfrm>
            <a:off x="504000" y="332656"/>
            <a:ext cx="8640000" cy="278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323528" y="364111"/>
            <a:ext cx="7848872" cy="2752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-99392"/>
            <a:ext cx="6624736" cy="3104727"/>
          </a:xfrm>
          <a:prstGeom prst="rect">
            <a:avLst/>
          </a:prstGeom>
        </p:spPr>
      </p:pic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005335"/>
            <a:ext cx="6624736" cy="3883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51521" y="5013044"/>
            <a:ext cx="5832648" cy="1844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7</cp:revision>
  <dcterms:created xsi:type="dcterms:W3CDTF">2022-07-08T08:37:27Z</dcterms:created>
  <dcterms:modified xsi:type="dcterms:W3CDTF">2022-07-15T16:37:24Z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