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217"/>
          <a:stretch/>
        </p:blipFill>
        <p:spPr>
          <a:xfrm>
            <a:off x="577656" y="922864"/>
            <a:ext cx="8640000" cy="1634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552" y="1124744"/>
            <a:ext cx="7801719" cy="1251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487" y="2557410"/>
            <a:ext cx="8640000" cy="3017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72383" y="2700648"/>
            <a:ext cx="7458787" cy="2817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16832"/>
            <a:ext cx="7128792" cy="7748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35" y="3356992"/>
            <a:ext cx="8154538" cy="96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668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47761" y="2867922"/>
            <a:ext cx="781124" cy="342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2910" y="2867922"/>
            <a:ext cx="1028798" cy="342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9613" y="3715816"/>
            <a:ext cx="771598" cy="35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91488" y="3715816"/>
            <a:ext cx="1000220" cy="35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00088" y="4573237"/>
            <a:ext cx="781124" cy="35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91488" y="4573237"/>
            <a:ext cx="1000220" cy="35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673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19228" y="2698891"/>
            <a:ext cx="771598" cy="34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6791" y="2698891"/>
            <a:ext cx="990694" cy="34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9228" y="3509572"/>
            <a:ext cx="771598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86791" y="3509572"/>
            <a:ext cx="990694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9702" y="4329790"/>
            <a:ext cx="781124" cy="34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58213" y="4329790"/>
            <a:ext cx="1019272" cy="34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1787"/>
            <a:ext cx="8640000" cy="398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6319" y="1245111"/>
            <a:ext cx="1238154" cy="452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2841" y="1258138"/>
            <a:ext cx="1436986" cy="452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683568" y="2132856"/>
            <a:ext cx="1944216" cy="169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4"/>
          <p:cNvSpPr/>
          <p:nvPr/>
        </p:nvSpPr>
        <p:spPr bwMode="white">
          <a:xfrm>
            <a:off x="4644008" y="2132855"/>
            <a:ext cx="1944216" cy="1662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827961"/>
            <a:ext cx="8640000" cy="3265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4"/>
          <p:cNvSpPr/>
          <p:nvPr/>
        </p:nvSpPr>
        <p:spPr bwMode="white">
          <a:xfrm>
            <a:off x="1779103" y="4065104"/>
            <a:ext cx="1434973" cy="44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5667067" y="4040615"/>
            <a:ext cx="1462760" cy="469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4"/>
          <p:cNvSpPr/>
          <p:nvPr/>
        </p:nvSpPr>
        <p:spPr bwMode="white">
          <a:xfrm>
            <a:off x="683568" y="4896809"/>
            <a:ext cx="2011997" cy="1730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4644008" y="4971183"/>
            <a:ext cx="1867021" cy="1669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5091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40378" y="4449556"/>
            <a:ext cx="1895656" cy="35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6034" y="4397118"/>
            <a:ext cx="2362425" cy="4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1600" y="5229200"/>
            <a:ext cx="7106328" cy="46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57167"/>
            <a:ext cx="8640000" cy="314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33186" y="1182049"/>
            <a:ext cx="6363307" cy="2030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12976"/>
            <a:ext cx="8640000" cy="3198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933186" y="4148536"/>
            <a:ext cx="4048511" cy="202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740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04110" y="3445832"/>
            <a:ext cx="3648423" cy="457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4110" y="4275639"/>
            <a:ext cx="2600573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1839" y="4237487"/>
            <a:ext cx="1733715" cy="457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5059" y="5019604"/>
            <a:ext cx="4896317" cy="448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8640000" cy="5230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545"/>
          <a:stretch/>
        </p:blipFill>
        <p:spPr>
          <a:xfrm>
            <a:off x="323528" y="5201816"/>
            <a:ext cx="8640000" cy="165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2022-07-15T16:27:06Z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