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404664"/>
            <a:ext cx="804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32363" y="2996220"/>
            <a:ext cx="265931" cy="319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12716" y="2996220"/>
            <a:ext cx="265931" cy="319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23829" y="2996220"/>
            <a:ext cx="177287" cy="319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68725" y="2996220"/>
            <a:ext cx="283660" cy="319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77589" y="3821613"/>
            <a:ext cx="265931" cy="328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32363" y="4700257"/>
            <a:ext cx="274796" cy="319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03565" y="4700257"/>
            <a:ext cx="177287" cy="319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423829" y="4700257"/>
            <a:ext cx="177287" cy="319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626034" y="5712029"/>
            <a:ext cx="2721367" cy="434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988840"/>
            <a:ext cx="7128792" cy="77486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58" y="3418537"/>
            <a:ext cx="8437122" cy="669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0"/>
            <a:ext cx="8640000" cy="3946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61940" y="2459120"/>
            <a:ext cx="295303" cy="352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62910" y="2459120"/>
            <a:ext cx="1028798" cy="352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09613" y="3355078"/>
            <a:ext cx="533450" cy="343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86615" y="3355078"/>
            <a:ext cx="285777" cy="343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946030"/>
            <a:ext cx="8640000" cy="1753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4"/>
          <p:cNvSpPr/>
          <p:nvPr/>
        </p:nvSpPr>
        <p:spPr bwMode="white">
          <a:xfrm>
            <a:off x="2009613" y="4231974"/>
            <a:ext cx="295303" cy="352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5924762" y="4231974"/>
            <a:ext cx="533450" cy="352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2019139" y="5108869"/>
            <a:ext cx="533450" cy="352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7"/>
          <p:cNvSpPr/>
          <p:nvPr/>
        </p:nvSpPr>
        <p:spPr bwMode="white">
          <a:xfrm>
            <a:off x="5924762" y="5108869"/>
            <a:ext cx="295303" cy="352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8640000" cy="5405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75656" y="1844824"/>
            <a:ext cx="485821" cy="484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36096" y="1932874"/>
            <a:ext cx="428665" cy="307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63688" y="3023492"/>
            <a:ext cx="374018" cy="325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36096" y="3035865"/>
            <a:ext cx="428665" cy="295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96113" y="4074819"/>
            <a:ext cx="485821" cy="362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650428" y="4042008"/>
            <a:ext cx="495347" cy="39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707904" y="5157192"/>
            <a:ext cx="495347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124744"/>
            <a:ext cx="8640000" cy="4410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66725" y="2480281"/>
            <a:ext cx="1352679" cy="343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81874" y="2480281"/>
            <a:ext cx="1419360" cy="343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9088" y="3473068"/>
            <a:ext cx="1944216" cy="1872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79528" y="3473068"/>
            <a:ext cx="1944216" cy="1872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332656"/>
            <a:ext cx="8640000" cy="3352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17239" y="762506"/>
            <a:ext cx="1419360" cy="343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32388" y="762506"/>
            <a:ext cx="1419360" cy="343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51137" y="1755939"/>
            <a:ext cx="1944216" cy="1789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67560" y="1765490"/>
            <a:ext cx="2016224" cy="1780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2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3350043"/>
            <a:ext cx="8640000" cy="3481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3" name="Rectangle 4"/>
          <p:cNvSpPr/>
          <p:nvPr/>
        </p:nvSpPr>
        <p:spPr bwMode="white">
          <a:xfrm>
            <a:off x="2226765" y="3903313"/>
            <a:ext cx="1162160" cy="352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5"/>
          <p:cNvSpPr/>
          <p:nvPr/>
        </p:nvSpPr>
        <p:spPr bwMode="white">
          <a:xfrm>
            <a:off x="6132388" y="3903313"/>
            <a:ext cx="1419360" cy="352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6"/>
          <p:cNvSpPr/>
          <p:nvPr/>
        </p:nvSpPr>
        <p:spPr bwMode="white">
          <a:xfrm>
            <a:off x="1151136" y="4905128"/>
            <a:ext cx="1944216" cy="1802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9"/>
          <p:cNvSpPr/>
          <p:nvPr/>
        </p:nvSpPr>
        <p:spPr bwMode="white">
          <a:xfrm>
            <a:off x="5111576" y="4904925"/>
            <a:ext cx="1944216" cy="1802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908720"/>
            <a:ext cx="8640000" cy="4616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57652" y="4189937"/>
            <a:ext cx="1895656" cy="352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19902" y="4151784"/>
            <a:ext cx="2362425" cy="457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7432" y="5019780"/>
            <a:ext cx="3229283" cy="448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01026" y="5010242"/>
            <a:ext cx="2810143" cy="467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5307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03648" y="4365104"/>
            <a:ext cx="3924674" cy="476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03648" y="5146184"/>
            <a:ext cx="4667695" cy="587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27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25658" y="2071440"/>
            <a:ext cx="5648864" cy="2202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7</cp:revision>
  <dcterms:created xsi:type="dcterms:W3CDTF">2022-07-08T08:37:27Z</dcterms:created>
  <dcterms:modified xsi:type="dcterms:W3CDTF">2022-07-15T15:35:26Z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