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6" r:id="rId7"/>
    <p:sldId id="268" r:id="rId8"/>
    <p:sldId id="270" r:id="rId9"/>
    <p:sldId id="272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660"/>
  </p:normalViewPr>
  <p:slideViewPr>
    <p:cSldViewPr showGuides="1">
      <p:cViewPr varScale="1">
        <p:scale>
          <a:sx n="64" d="100"/>
          <a:sy n="64" d="100"/>
        </p:scale>
        <p:origin x="6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916832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4" y="3501008"/>
            <a:ext cx="8796731" cy="55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116632"/>
            <a:ext cx="7272808" cy="4276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23798" y="2204864"/>
            <a:ext cx="1085348" cy="426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0032" y="2204864"/>
            <a:ext cx="1323294" cy="41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022" y="2984240"/>
            <a:ext cx="1404689" cy="159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7836" y="2984240"/>
            <a:ext cx="1764392" cy="144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509120"/>
            <a:ext cx="7272809" cy="2388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Rectangle 4"/>
          <p:cNvSpPr/>
          <p:nvPr/>
        </p:nvSpPr>
        <p:spPr bwMode="white">
          <a:xfrm>
            <a:off x="1536273" y="4576509"/>
            <a:ext cx="1255552" cy="34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4860032" y="4604903"/>
            <a:ext cx="1037923" cy="40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6"/>
          <p:cNvSpPr/>
          <p:nvPr/>
        </p:nvSpPr>
        <p:spPr bwMode="white">
          <a:xfrm>
            <a:off x="440330" y="5320111"/>
            <a:ext cx="1755405" cy="1465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7"/>
          <p:cNvSpPr/>
          <p:nvPr/>
        </p:nvSpPr>
        <p:spPr bwMode="white">
          <a:xfrm>
            <a:off x="3851920" y="5310578"/>
            <a:ext cx="1728192" cy="147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87006"/>
            <a:ext cx="8640000" cy="332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289247" y="683379"/>
            <a:ext cx="1162160" cy="343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6166292" y="683378"/>
            <a:ext cx="1537572" cy="343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007119" y="1637944"/>
            <a:ext cx="2206139" cy="158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5039568" y="1637944"/>
            <a:ext cx="2088232" cy="157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212976"/>
            <a:ext cx="8640000" cy="3337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4"/>
          <p:cNvSpPr/>
          <p:nvPr/>
        </p:nvSpPr>
        <p:spPr bwMode="white">
          <a:xfrm>
            <a:off x="2298773" y="3584853"/>
            <a:ext cx="1171686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6204396" y="3584853"/>
            <a:ext cx="1190738" cy="34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1186538" y="4538385"/>
            <a:ext cx="1908814" cy="159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5111576" y="4538385"/>
            <a:ext cx="2016224" cy="158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17037"/>
            <a:ext cx="8136904" cy="4046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7984" y="1855171"/>
            <a:ext cx="2304256" cy="1781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5624" y="3284258"/>
            <a:ext cx="400088" cy="35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13237"/>
            <a:ext cx="8136904" cy="2900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1766098" y="5972559"/>
            <a:ext cx="409614" cy="41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418147" y="4660274"/>
            <a:ext cx="1943285" cy="1554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640000" cy="4023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4023403"/>
            <a:ext cx="8640000" cy="242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430400" y="4223842"/>
            <a:ext cx="5420242" cy="205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7" y="0"/>
            <a:ext cx="6915439" cy="4368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6" y="4359529"/>
            <a:ext cx="6915439" cy="244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5" y="4368080"/>
            <a:ext cx="4320483" cy="243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71400"/>
            <a:ext cx="8134897" cy="540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9098" y="2875691"/>
            <a:ext cx="924750" cy="4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8184" y="2781290"/>
            <a:ext cx="1036425" cy="484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5736" y="3710431"/>
            <a:ext cx="1008112" cy="42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8184" y="3680106"/>
            <a:ext cx="960318" cy="48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95736" y="4570786"/>
            <a:ext cx="1008112" cy="46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28184" y="4581128"/>
            <a:ext cx="1041159" cy="45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5040025"/>
            <a:ext cx="8640000" cy="1954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4"/>
          <p:cNvSpPr/>
          <p:nvPr/>
        </p:nvSpPr>
        <p:spPr bwMode="white">
          <a:xfrm>
            <a:off x="1751907" y="5383335"/>
            <a:ext cx="771598" cy="34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4181014" y="5383335"/>
            <a:ext cx="1028798" cy="34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6"/>
          <p:cNvSpPr/>
          <p:nvPr/>
        </p:nvSpPr>
        <p:spPr bwMode="white">
          <a:xfrm>
            <a:off x="1751907" y="6308365"/>
            <a:ext cx="781124" cy="35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7"/>
          <p:cNvSpPr/>
          <p:nvPr/>
        </p:nvSpPr>
        <p:spPr bwMode="white">
          <a:xfrm>
            <a:off x="4181014" y="6308365"/>
            <a:ext cx="1019272" cy="35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8</cp:revision>
  <dcterms:created xsi:type="dcterms:W3CDTF">2022-07-08T08:37:27Z</dcterms:created>
  <dcterms:modified xsi:type="dcterms:W3CDTF">2022-07-15T15:20:07Z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