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16832"/>
            <a:ext cx="7128792" cy="7748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236" y="3429000"/>
            <a:ext cx="6163535" cy="743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16632"/>
            <a:ext cx="6874339" cy="3960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13681" y="2011741"/>
            <a:ext cx="542976" cy="343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16016" y="2096851"/>
            <a:ext cx="533450" cy="343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70858" y="2795012"/>
            <a:ext cx="771598" cy="343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54141" y="2780919"/>
            <a:ext cx="790650" cy="343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32820" y="3564859"/>
            <a:ext cx="1019272" cy="343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76056" y="3504132"/>
            <a:ext cx="1028798" cy="343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2820"/>
            <a:ext cx="6630032" cy="2790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4"/>
          <p:cNvSpPr/>
          <p:nvPr/>
        </p:nvSpPr>
        <p:spPr bwMode="white">
          <a:xfrm>
            <a:off x="935719" y="6153493"/>
            <a:ext cx="180992" cy="31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2987824" y="6153493"/>
            <a:ext cx="266725" cy="324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8640000" cy="5648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49738" y="1569737"/>
            <a:ext cx="794070" cy="419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28184" y="1628801"/>
            <a:ext cx="743020" cy="422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65028" y="2507246"/>
            <a:ext cx="1386892" cy="489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39052" y="2548970"/>
            <a:ext cx="1019272" cy="353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89256" y="3455346"/>
            <a:ext cx="1130615" cy="47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05668" y="3480778"/>
            <a:ext cx="743020" cy="353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89256" y="4347323"/>
            <a:ext cx="986600" cy="521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29526" y="4436504"/>
            <a:ext cx="1028798" cy="343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539290" y="5359040"/>
            <a:ext cx="1238368" cy="353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455403" y="5346082"/>
            <a:ext cx="990694" cy="459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548680"/>
            <a:ext cx="70014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22413" y="2007982"/>
            <a:ext cx="2192295" cy="1397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22413" y="4579135"/>
            <a:ext cx="2192295" cy="140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854"/>
            <a:ext cx="7920880" cy="4468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19672" y="3986681"/>
            <a:ext cx="3456384" cy="485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058" y="4472650"/>
            <a:ext cx="7853334" cy="2405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1637203" y="6237312"/>
            <a:ext cx="3438853" cy="620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2130165"/>
            <a:ext cx="3962778" cy="458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094408"/>
            <a:ext cx="4105667" cy="458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9495" y="4039558"/>
            <a:ext cx="1619404" cy="448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78425" y="4306872"/>
            <a:ext cx="219095" cy="171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073" y="260648"/>
            <a:ext cx="8640000" cy="5204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9552" y="3789040"/>
            <a:ext cx="533450" cy="424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51720" y="3789040"/>
            <a:ext cx="282876" cy="410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00112" y="3817757"/>
            <a:ext cx="523925" cy="352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12161" y="3789040"/>
            <a:ext cx="314710" cy="424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1920" y="4835722"/>
            <a:ext cx="523925" cy="465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48819" y="4835722"/>
            <a:ext cx="285777" cy="465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 flipV="1">
            <a:off x="4490587" y="4835721"/>
            <a:ext cx="533450" cy="451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81331" y="4920317"/>
            <a:ext cx="345540" cy="380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2022-07-15T14:30:03Z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