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8" r:id="rId9"/>
    <p:sldId id="269" r:id="rId10"/>
    <p:sldId id="272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429000"/>
            <a:ext cx="4763165" cy="6477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482" y="2204864"/>
            <a:ext cx="3981655" cy="64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475"/>
            <a:ext cx="8640000" cy="448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62381" y="2152830"/>
            <a:ext cx="1962337" cy="4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3329" y="2514891"/>
            <a:ext cx="504873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5666" y="3000814"/>
            <a:ext cx="495347" cy="13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57508" y="2991286"/>
            <a:ext cx="2933980" cy="4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57508" y="3839269"/>
            <a:ext cx="2943506" cy="4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309586"/>
            <a:ext cx="8640000" cy="252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3743329" y="4509880"/>
            <a:ext cx="504873" cy="1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733803" y="4509880"/>
            <a:ext cx="1981389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4238676" y="5358746"/>
            <a:ext cx="990694" cy="44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3257508" y="6198074"/>
            <a:ext cx="1971863" cy="44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5200793" y="6188536"/>
            <a:ext cx="1009746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374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66646" y="2628032"/>
            <a:ext cx="1153425" cy="440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8288" y="3476191"/>
            <a:ext cx="1117887" cy="45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6647" y="4314821"/>
            <a:ext cx="1153424" cy="482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7121" y="5162980"/>
            <a:ext cx="1162950" cy="42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-99392"/>
            <a:ext cx="8640000" cy="3017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773535"/>
            <a:ext cx="8640000" cy="4090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4"/>
          <p:cNvSpPr/>
          <p:nvPr/>
        </p:nvSpPr>
        <p:spPr bwMode="white">
          <a:xfrm>
            <a:off x="1475642" y="3097720"/>
            <a:ext cx="495347" cy="3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5609887" y="3097720"/>
            <a:ext cx="495347" cy="3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1475642" y="4146556"/>
            <a:ext cx="495347" cy="3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5857561" y="4146556"/>
            <a:ext cx="485821" cy="3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1723316" y="5195392"/>
            <a:ext cx="495347" cy="3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5857561" y="5185857"/>
            <a:ext cx="485821" cy="362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0"/>
          <p:cNvSpPr/>
          <p:nvPr/>
        </p:nvSpPr>
        <p:spPr bwMode="white">
          <a:xfrm>
            <a:off x="1723316" y="6244228"/>
            <a:ext cx="495347" cy="3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1"/>
          <p:cNvSpPr/>
          <p:nvPr/>
        </p:nvSpPr>
        <p:spPr bwMode="white">
          <a:xfrm>
            <a:off x="5857561" y="6234693"/>
            <a:ext cx="485821" cy="362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9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6606" y="2538687"/>
            <a:ext cx="276251" cy="34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7146" y="2538687"/>
            <a:ext cx="285777" cy="34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4754" y="3587416"/>
            <a:ext cx="285777" cy="34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0641" y="3587416"/>
            <a:ext cx="285777" cy="34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6984776" cy="2919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035643"/>
            <a:ext cx="7128792" cy="3468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683568" y="4509120"/>
            <a:ext cx="5941969" cy="1995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3034154"/>
            <a:ext cx="7201587" cy="214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0"/>
            <a:ext cx="6192690" cy="2432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2132856"/>
            <a:ext cx="6192689" cy="3294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264018"/>
            <a:ext cx="5680680" cy="1593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07504" y="4221088"/>
            <a:ext cx="5824695" cy="2592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2022-07-15T14:21:15Z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