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3" r:id="rId6"/>
    <p:sldId id="265" r:id="rId7"/>
    <p:sldId id="266" r:id="rId8"/>
    <p:sldId id="268" r:id="rId9"/>
    <p:sldId id="269" r:id="rId10"/>
    <p:sldId id="271" r:id="rId11"/>
    <p:sldId id="273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327CA-8786-4F30-AA50-A728FA433518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4C8B2-4DAC-4027-A906-34971027F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49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4C8B2-4DAC-4027-A906-34971027F39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56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3146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501008"/>
            <a:ext cx="8640000" cy="3120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85424" y="3710964"/>
            <a:ext cx="7230165" cy="2863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501008"/>
            <a:ext cx="5201376" cy="5811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57" y="2204864"/>
            <a:ext cx="3981655" cy="647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8640000" cy="3868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371"/>
          <a:stretch/>
        </p:blipFill>
        <p:spPr>
          <a:xfrm>
            <a:off x="251520" y="4055675"/>
            <a:ext cx="8424936" cy="2400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441"/>
          <a:stretch/>
        </p:blipFill>
        <p:spPr>
          <a:xfrm>
            <a:off x="323528" y="1045247"/>
            <a:ext cx="8640000" cy="1375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420888"/>
            <a:ext cx="8640000" cy="2806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323528" y="1045246"/>
            <a:ext cx="7839823" cy="4181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3657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982" y="3989826"/>
            <a:ext cx="8640000" cy="2811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699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1520" y="541003"/>
            <a:ext cx="7858875" cy="6078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3249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726344"/>
            <a:ext cx="8640000" cy="2295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51520" y="3841113"/>
            <a:ext cx="6401411" cy="2180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0"/>
            <a:ext cx="83604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80728"/>
            <a:ext cx="8640000" cy="2439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199" y="3421169"/>
            <a:ext cx="8640000" cy="2450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21095" y="3602308"/>
            <a:ext cx="7230165" cy="205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全屏显示(4:3)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7</cp:revision>
  <dcterms:created xsi:type="dcterms:W3CDTF">2022-07-08T08:37:27Z</dcterms:created>
  <dcterms:modified xsi:type="dcterms:W3CDTF">2022-07-15T14:02:35Z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