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7" r:id="rId9"/>
    <p:sldId id="269" r:id="rId10"/>
    <p:sldId id="270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429000"/>
            <a:ext cx="6697010" cy="7430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897" y="2144343"/>
            <a:ext cx="3981655" cy="647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766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66945" y="3837347"/>
            <a:ext cx="1028798" cy="343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53208" y="3837347"/>
            <a:ext cx="1019272" cy="343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43241" y="4714325"/>
            <a:ext cx="1028798" cy="343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640000" cy="3523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10143" y="2385385"/>
            <a:ext cx="990694" cy="343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19228" y="3263762"/>
            <a:ext cx="924013" cy="353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855713"/>
            <a:ext cx="8640000" cy="2630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571422" y="5914511"/>
            <a:ext cx="743020" cy="352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56694"/>
            <a:ext cx="84631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02080" y="2554300"/>
            <a:ext cx="1324992" cy="442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83749" y="2652513"/>
            <a:ext cx="335913" cy="46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83749" y="2568493"/>
            <a:ext cx="1269007" cy="428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42404" y="3436694"/>
            <a:ext cx="970417" cy="64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20022" y="3436694"/>
            <a:ext cx="998410" cy="569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5577" y="4398250"/>
            <a:ext cx="2304256" cy="1918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88024" y="4398250"/>
            <a:ext cx="2448273" cy="2002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5055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07904" y="1628800"/>
            <a:ext cx="43204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87824" y="4221089"/>
            <a:ext cx="401430" cy="528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6632"/>
            <a:ext cx="6480720" cy="4294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5576" y="3284984"/>
            <a:ext cx="5328592" cy="1126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254160"/>
            <a:ext cx="6480720" cy="2491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718422" y="5589240"/>
            <a:ext cx="5221730" cy="115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177" y="-54720"/>
            <a:ext cx="7295167" cy="4307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3177" y="2276871"/>
            <a:ext cx="3766775" cy="1975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177" y="4155671"/>
            <a:ext cx="7295167" cy="2700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373177" y="4217671"/>
            <a:ext cx="6635939" cy="25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4864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04419" y="4500600"/>
            <a:ext cx="714443" cy="352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05389" y="4500600"/>
            <a:ext cx="781124" cy="352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7</cp:revision>
  <dcterms:created xsi:type="dcterms:W3CDTF">2022-07-08T08:37:27Z</dcterms:created>
  <dcterms:modified xsi:type="dcterms:W3CDTF">2022-07-15T13:50:23Z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