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8" r:id="rId8"/>
    <p:sldId id="269" r:id="rId9"/>
    <p:sldId id="270" r:id="rId10"/>
    <p:sldId id="272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132856"/>
            <a:ext cx="3981655" cy="64773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785" y="3119394"/>
            <a:ext cx="5220429" cy="619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2"/>
            <a:ext cx="6408712" cy="3366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273" y="3455175"/>
            <a:ext cx="8640000" cy="3430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12169" y="3664798"/>
            <a:ext cx="5553605" cy="2963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7128792" cy="3481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449758"/>
            <a:ext cx="8640000" cy="3378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573456" y="3612008"/>
            <a:ext cx="5186192" cy="2330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590870" y="6215390"/>
            <a:ext cx="7401025" cy="612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30020"/>
            <a:ext cx="6732264" cy="3476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446642"/>
            <a:ext cx="8640000" cy="2501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41408" y="3675808"/>
            <a:ext cx="7562456" cy="2191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13446"/>
            <a:ext cx="8640000" cy="2527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140968"/>
            <a:ext cx="8640000" cy="3089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92696"/>
            <a:ext cx="8640000" cy="49002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1408" y="864301"/>
            <a:ext cx="7418440" cy="4728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7" y="332656"/>
            <a:ext cx="8790685" cy="48965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949" y="363695"/>
            <a:ext cx="8640000" cy="4183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6846" y="363695"/>
            <a:ext cx="4970168" cy="4116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5156684" y="3775708"/>
            <a:ext cx="2088562" cy="771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323111"/>
            <a:ext cx="8640000" cy="2553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107504" y="4547002"/>
            <a:ext cx="8064896" cy="2310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7</cp:revision>
  <dcterms:created xsi:type="dcterms:W3CDTF">2022-07-08T08:37:27Z</dcterms:created>
  <dcterms:modified xsi:type="dcterms:W3CDTF">2022-07-15T13:30:20Z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