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416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3184732"/>
            <a:ext cx="285777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472" y="3184732"/>
            <a:ext cx="295303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570" y="4262235"/>
            <a:ext cx="295303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1799" y="4262235"/>
            <a:ext cx="295303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570" y="5339737"/>
            <a:ext cx="304829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1325" y="5339737"/>
            <a:ext cx="285777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72" y="2924944"/>
            <a:ext cx="4677428" cy="6668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9" y="1916832"/>
            <a:ext cx="3981655" cy="6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"/>
            <a:ext cx="7239690" cy="330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8144" y="2749831"/>
            <a:ext cx="447717" cy="4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284576"/>
            <a:ext cx="7306372" cy="367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868144" y="4883918"/>
            <a:ext cx="476295" cy="41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861248" y="6339678"/>
            <a:ext cx="447717" cy="43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1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25922" y="2338899"/>
            <a:ext cx="781124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3486" y="2338899"/>
            <a:ext cx="990694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759" y="3216314"/>
            <a:ext cx="1028798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2582" y="3216314"/>
            <a:ext cx="1019272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44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7131" y="2320736"/>
            <a:ext cx="781124" cy="34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7473" y="4057304"/>
            <a:ext cx="1019272" cy="35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10342"/>
            <a:ext cx="8640000" cy="1795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747969" y="5661152"/>
            <a:ext cx="1028798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297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9243" y="5219119"/>
            <a:ext cx="1019272" cy="48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2868" y="5219119"/>
            <a:ext cx="1028798" cy="48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3442" y="5219119"/>
            <a:ext cx="1028798" cy="48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7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3244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23344" y="2465632"/>
            <a:ext cx="86409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05161"/>
            <a:ext cx="8640000" cy="2945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281420" y="5440123"/>
            <a:ext cx="1438412" cy="73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99391"/>
            <a:ext cx="8280920" cy="456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19972" y="3078799"/>
            <a:ext cx="981168" cy="45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4847" y="3917141"/>
            <a:ext cx="990694" cy="438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12159"/>
            <a:ext cx="7825058" cy="254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259632" y="4672215"/>
            <a:ext cx="971642" cy="44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923928" y="5508894"/>
            <a:ext cx="1028798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933234" y="6309320"/>
            <a:ext cx="990694" cy="42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2022-07-14T18:09:22Z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