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9" r:id="rId9"/>
    <p:sldId id="271" r:id="rId10"/>
    <p:sldId id="272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60848"/>
            <a:ext cx="3981655" cy="6477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40968"/>
            <a:ext cx="8173591" cy="65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8640000" cy="464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13636" y="2793058"/>
            <a:ext cx="504873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3703" y="2793058"/>
            <a:ext cx="495347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8984" y="3936973"/>
            <a:ext cx="495347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3228" y="3936973"/>
            <a:ext cx="485821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642388"/>
            <a:ext cx="8640000" cy="234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1435316" y="5081255"/>
            <a:ext cx="485821" cy="35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807708" y="5081255"/>
            <a:ext cx="485821" cy="35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435316" y="6226125"/>
            <a:ext cx="485821" cy="35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5798183" y="6226125"/>
            <a:ext cx="495347" cy="35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732" y="0"/>
            <a:ext cx="6581905" cy="2880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732" y="2880320"/>
            <a:ext cx="6471305" cy="388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 flipH="1">
            <a:off x="585875" y="6165711"/>
            <a:ext cx="441677" cy="50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 flipH="1">
            <a:off x="2097009" y="6237312"/>
            <a:ext cx="44167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 flipH="1">
            <a:off x="3530683" y="6201510"/>
            <a:ext cx="465252" cy="467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 flipH="1">
            <a:off x="4964359" y="6204351"/>
            <a:ext cx="44167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3992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35228" y="3365860"/>
            <a:ext cx="6410937" cy="362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109086"/>
            <a:ext cx="8640000" cy="2604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987598" y="6151018"/>
            <a:ext cx="6887232" cy="36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2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2218" y="2234665"/>
            <a:ext cx="314355" cy="34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8998" y="2234665"/>
            <a:ext cx="285777" cy="34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4754" y="3236647"/>
            <a:ext cx="285777" cy="34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74610" y="3246189"/>
            <a:ext cx="285777" cy="33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55089" cy="4211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25144"/>
            <a:ext cx="7988425" cy="1640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895129" y="5642978"/>
            <a:ext cx="6467251" cy="534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989130"/>
            <a:ext cx="7192061" cy="21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269" y="2360652"/>
            <a:ext cx="6511652" cy="3634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1245" y="2520815"/>
            <a:ext cx="793062" cy="3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2826" y="2502992"/>
            <a:ext cx="793062" cy="3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7348" y="2556907"/>
            <a:ext cx="793062" cy="3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245" y="3164753"/>
            <a:ext cx="793062" cy="3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3109" y="3164753"/>
            <a:ext cx="793062" cy="3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0727" y="3929532"/>
            <a:ext cx="793062" cy="310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47458" y="3947804"/>
            <a:ext cx="800406" cy="310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27984" y="3969956"/>
            <a:ext cx="886611" cy="28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6645" y="4807238"/>
            <a:ext cx="793062" cy="310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47458" y="4807237"/>
            <a:ext cx="793062" cy="310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20687" y="5511911"/>
            <a:ext cx="2254353" cy="42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img_1677721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885" b="37736"/>
          <a:stretch/>
        </p:blipFill>
        <p:spPr>
          <a:xfrm>
            <a:off x="179512" y="-176570"/>
            <a:ext cx="6228208" cy="1944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9" name="img_1677721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924" r="59534" b="21365"/>
          <a:stretch/>
        </p:blipFill>
        <p:spPr>
          <a:xfrm>
            <a:off x="6335712" y="975558"/>
            <a:ext cx="2520280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0" name="img_1677721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635"/>
          <a:stretch/>
        </p:blipFill>
        <p:spPr>
          <a:xfrm>
            <a:off x="3347864" y="1702879"/>
            <a:ext cx="6228208" cy="65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1" name="img_1677721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879" t="59924" r="1" b="22918"/>
          <a:stretch/>
        </p:blipFill>
        <p:spPr>
          <a:xfrm>
            <a:off x="207909" y="1767645"/>
            <a:ext cx="3744416" cy="52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2022-07-14T17:59:37Z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