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6632"/>
            <a:ext cx="77245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47198" y="5399472"/>
            <a:ext cx="4488261" cy="40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348880"/>
            <a:ext cx="3981655" cy="6477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109" y="3212976"/>
            <a:ext cx="5410955" cy="743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840"/>
            <a:ext cx="8640000" cy="3894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37958" y="2379598"/>
            <a:ext cx="990694" cy="419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37473" y="3248213"/>
            <a:ext cx="1000220" cy="44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00428" y="3257758"/>
            <a:ext cx="990694" cy="429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908241"/>
            <a:ext cx="8640000" cy="1753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4604860" y="4175122"/>
            <a:ext cx="933539" cy="352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2594893" y="5071080"/>
            <a:ext cx="1124057" cy="343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6786293" y="5071080"/>
            <a:ext cx="200044" cy="333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47676"/>
            <a:ext cx="8640000" cy="4941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52093" y="5140874"/>
            <a:ext cx="914487" cy="324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14607" y="5140874"/>
            <a:ext cx="1133583" cy="324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12" y="-176264"/>
            <a:ext cx="8640000" cy="4487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26083" y="1205281"/>
            <a:ext cx="1019272" cy="352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07031" y="2091376"/>
            <a:ext cx="904961" cy="343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86965" y="2977471"/>
            <a:ext cx="276251" cy="343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12" y="4149080"/>
            <a:ext cx="8640000" cy="2816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4"/>
          <p:cNvSpPr/>
          <p:nvPr/>
        </p:nvSpPr>
        <p:spPr bwMode="white">
          <a:xfrm>
            <a:off x="6235609" y="4578697"/>
            <a:ext cx="876383" cy="353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1491706" y="5466573"/>
            <a:ext cx="504873" cy="343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402" y="1052736"/>
            <a:ext cx="8640000" cy="4559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90000" y="5126080"/>
            <a:ext cx="285777" cy="34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52779" y="5116541"/>
            <a:ext cx="990694" cy="352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96752"/>
            <a:ext cx="8640000" cy="3523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0811" y="4089668"/>
            <a:ext cx="752546" cy="353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46566" y="4089668"/>
            <a:ext cx="314355" cy="343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1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4007205"/>
            <a:ext cx="3838941" cy="45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40674" y="4016740"/>
            <a:ext cx="2076648" cy="448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8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5658" y="2892362"/>
            <a:ext cx="7201587" cy="457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9627" y="3779465"/>
            <a:ext cx="6477618" cy="2222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2022-07-14T17:42:34Z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