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74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48099" y="1889674"/>
            <a:ext cx="418909" cy="361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5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62082" y="2500079"/>
            <a:ext cx="238016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7388" y="2490548"/>
            <a:ext cx="247537" cy="28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22214" y="2490548"/>
            <a:ext cx="247537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16628" y="2490548"/>
            <a:ext cx="257057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62148" y="3148169"/>
            <a:ext cx="447471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37388" y="3148169"/>
            <a:ext cx="247537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22214" y="3148169"/>
            <a:ext cx="247537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16628" y="3148169"/>
            <a:ext cx="247537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52561" y="3796259"/>
            <a:ext cx="437950" cy="28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37388" y="3796259"/>
            <a:ext cx="257057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422214" y="3796259"/>
            <a:ext cx="247537" cy="28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945190" y="3805790"/>
            <a:ext cx="171371" cy="2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43239" y="2291810"/>
            <a:ext cx="257057" cy="2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9719" y="2291810"/>
            <a:ext cx="257057" cy="2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55305" y="2291810"/>
            <a:ext cx="257057" cy="2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72066" y="3274618"/>
            <a:ext cx="257057" cy="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72066" y="3350952"/>
            <a:ext cx="257057" cy="47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89719" y="3236450"/>
            <a:ext cx="257057" cy="2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45719" y="3236450"/>
            <a:ext cx="257057" cy="2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3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17619" y="2632640"/>
            <a:ext cx="247537" cy="2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45851" y="2632640"/>
            <a:ext cx="238016" cy="2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55041" y="2632640"/>
            <a:ext cx="238016" cy="2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57685" y="5052093"/>
            <a:ext cx="257057" cy="26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57355" y="5052093"/>
            <a:ext cx="247537" cy="2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80859" y="5052093"/>
            <a:ext cx="437950" cy="26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70876" y="5052093"/>
            <a:ext cx="447471" cy="26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84793" y="5052093"/>
            <a:ext cx="257057" cy="26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84462" y="5052093"/>
            <a:ext cx="247537" cy="2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688793" y="5052093"/>
            <a:ext cx="437950" cy="26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793190" y="5052093"/>
            <a:ext cx="247537" cy="2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811900" y="5052093"/>
            <a:ext cx="247537" cy="26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9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85586" y="3305453"/>
            <a:ext cx="437950" cy="27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99504" y="3305453"/>
            <a:ext cx="247537" cy="27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9173" y="3305453"/>
            <a:ext cx="257057" cy="267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0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72000" y="3589118"/>
            <a:ext cx="409388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33652" y="3627279"/>
            <a:ext cx="123768" cy="76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67008" y="3713142"/>
            <a:ext cx="257057" cy="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33652" y="3779925"/>
            <a:ext cx="133289" cy="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04892" y="3589118"/>
            <a:ext cx="257057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23603" y="3589118"/>
            <a:ext cx="247537" cy="27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19801" y="3351718"/>
            <a:ext cx="409388" cy="27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1933" y="3399443"/>
            <a:ext cx="133289" cy="76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4809" y="3485348"/>
            <a:ext cx="257057" cy="4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71933" y="3542619"/>
            <a:ext cx="133289" cy="66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43173" y="3361263"/>
            <a:ext cx="257057" cy="26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61884" y="3361263"/>
            <a:ext cx="247537" cy="26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29057" y="2147130"/>
            <a:ext cx="428429" cy="27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2628" y="2156658"/>
            <a:ext cx="238016" cy="266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80991" y="2156658"/>
            <a:ext cx="257057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99702" y="2156658"/>
            <a:ext cx="238016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24264" y="3909801"/>
            <a:ext cx="247537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52628" y="3966968"/>
            <a:ext cx="238016" cy="181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80991" y="3909801"/>
            <a:ext cx="247537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14016" y="3909801"/>
            <a:ext cx="409388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61090" y="3871689"/>
            <a:ext cx="2799074" cy="371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9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43636" y="2834266"/>
            <a:ext cx="9892924" cy="203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2705100"/>
            <a:ext cx="58293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86049" y="2090595"/>
            <a:ext cx="4560396" cy="371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6049" y="2891445"/>
            <a:ext cx="2332561" cy="371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72198" y="3682761"/>
            <a:ext cx="5474380" cy="36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27471" y="3682761"/>
            <a:ext cx="2304000" cy="371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80198" y="2866819"/>
            <a:ext cx="418909" cy="27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5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71074" y="1841746"/>
            <a:ext cx="2865719" cy="35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40925" y="1841746"/>
            <a:ext cx="1237685" cy="36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8578" y="2508275"/>
            <a:ext cx="799735" cy="36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7785" y="2498753"/>
            <a:ext cx="409388" cy="37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93851" y="2498753"/>
            <a:ext cx="1570909" cy="37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00165" y="3203369"/>
            <a:ext cx="409388" cy="27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37190" y="3203369"/>
            <a:ext cx="247537" cy="27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74016" y="3203369"/>
            <a:ext cx="257057" cy="27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13223" y="1232622"/>
            <a:ext cx="247537" cy="28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12165" y="1242161"/>
            <a:ext cx="238016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7966" y="1909884"/>
            <a:ext cx="418909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13752" y="1909884"/>
            <a:ext cx="238016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36991" y="1900345"/>
            <a:ext cx="247537" cy="28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86446" y="3798585"/>
            <a:ext cx="1589950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76066" y="3798585"/>
            <a:ext cx="1589950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75140" y="3798585"/>
            <a:ext cx="1599471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74280" y="3798585"/>
            <a:ext cx="1589950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15008" y="4475847"/>
            <a:ext cx="1561388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004628" y="4475847"/>
            <a:ext cx="1561388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784661" y="4475847"/>
            <a:ext cx="1589950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374280" y="4475847"/>
            <a:ext cx="1589950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28925" y="1948526"/>
            <a:ext cx="238016" cy="27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32793" y="1948526"/>
            <a:ext cx="409388" cy="267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21884" y="1948526"/>
            <a:ext cx="257057" cy="267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48231" y="2616624"/>
            <a:ext cx="247537" cy="27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75404" y="2616624"/>
            <a:ext cx="247537" cy="27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31471" y="2616624"/>
            <a:ext cx="247537" cy="27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8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32066" y="2158379"/>
            <a:ext cx="247537" cy="27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41586" y="2998179"/>
            <a:ext cx="247537" cy="28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50314" y="3837979"/>
            <a:ext cx="238016" cy="27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192727" y="1862276"/>
            <a:ext cx="371305" cy="35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78413" y="2568232"/>
            <a:ext cx="257057" cy="209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87933" y="3226489"/>
            <a:ext cx="247537" cy="200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92727" y="3827506"/>
            <a:ext cx="371305" cy="35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92727" y="5134479"/>
            <a:ext cx="371305" cy="35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983603" y="1929178"/>
            <a:ext cx="428429" cy="362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17950" y="3885152"/>
            <a:ext cx="428429" cy="362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52165" y="1251726"/>
            <a:ext cx="428429" cy="362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2165" y="3217043"/>
            <a:ext cx="428429" cy="362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7</cp:revision>
  <dcterms:created xsi:type="dcterms:W3CDTF">2022-07-08T08:37:27Z</dcterms:created>
  <dcterms:modified xsi:type="dcterms:W3CDTF">2022-07-15T01:41:53Z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