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348880"/>
            <a:ext cx="3581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789040"/>
            <a:ext cx="71135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3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1669" y="4085864"/>
            <a:ext cx="1228165" cy="34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8760" y="4085864"/>
            <a:ext cx="818776" cy="34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55504" y="4085864"/>
            <a:ext cx="1228165" cy="34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4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05223" y="2337339"/>
            <a:ext cx="228495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454" y="2327813"/>
            <a:ext cx="238016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93719" y="2327813"/>
            <a:ext cx="238016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5223" y="2851705"/>
            <a:ext cx="228495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85322" y="4947270"/>
            <a:ext cx="714049" cy="31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0148" y="4947270"/>
            <a:ext cx="704528" cy="33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02578" y="4947270"/>
            <a:ext cx="714049" cy="33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37322" y="3074158"/>
            <a:ext cx="304661" cy="3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1586" y="3035992"/>
            <a:ext cx="2989487" cy="41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95173" y="2502767"/>
            <a:ext cx="228495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3801" y="2502767"/>
            <a:ext cx="238016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5652" y="3027950"/>
            <a:ext cx="238016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74280" y="3027950"/>
            <a:ext cx="257057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4214" y="3562681"/>
            <a:ext cx="161851" cy="257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83801" y="3553132"/>
            <a:ext cx="228495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2022-07-15T05:53:08Z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