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680445"/>
            <a:ext cx="115903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4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43239" y="2835407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5256" y="2835407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27272" y="2835407"/>
            <a:ext cx="428429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50181" y="2835407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43239" y="3465064"/>
            <a:ext cx="228495" cy="25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5735" y="3455523"/>
            <a:ext cx="257057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27272" y="3455523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50181" y="3455523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43239" y="4075640"/>
            <a:ext cx="228495" cy="257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85256" y="4075640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27272" y="4075640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250181" y="4075640"/>
            <a:ext cx="238016" cy="26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7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910082" y="3222357"/>
            <a:ext cx="8311537" cy="561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74677" y="2014015"/>
            <a:ext cx="238016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59504" y="2014015"/>
            <a:ext cx="247537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9057" y="2805069"/>
            <a:ext cx="171371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5983" y="2805069"/>
            <a:ext cx="247537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04363" y="2805069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0330" y="2805069"/>
            <a:ext cx="257057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74677" y="2795538"/>
            <a:ext cx="247537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02578" y="2795538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04363" y="3395976"/>
            <a:ext cx="238016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80330" y="3405507"/>
            <a:ext cx="257057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08231" y="3405507"/>
            <a:ext cx="247537" cy="276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888066" y="3415038"/>
            <a:ext cx="171371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8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29190" y="3527047"/>
            <a:ext cx="42842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14677" y="3527047"/>
            <a:ext cx="247537" cy="257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4958" y="3527047"/>
            <a:ext cx="238016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76066" y="3527047"/>
            <a:ext cx="24753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29190" y="4926721"/>
            <a:ext cx="428429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14677" y="4926721"/>
            <a:ext cx="247537" cy="247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14479" y="4926721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966545" y="4926721"/>
            <a:ext cx="238016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