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789040"/>
            <a:ext cx="55435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38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05421" y="3863641"/>
            <a:ext cx="1504264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297" y="3863641"/>
            <a:ext cx="1513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03173" y="3863641"/>
            <a:ext cx="1513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05421" y="4502353"/>
            <a:ext cx="1504264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04297" y="4502353"/>
            <a:ext cx="1513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12694" y="4502353"/>
            <a:ext cx="1504264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595900" y="5141065"/>
            <a:ext cx="1513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3818" y="5141065"/>
            <a:ext cx="1494743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12694" y="5141065"/>
            <a:ext cx="1504264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95900" y="5779777"/>
            <a:ext cx="1513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13818" y="5779777"/>
            <a:ext cx="1513785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412694" y="5779777"/>
            <a:ext cx="1494743" cy="266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2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10082" y="2167471"/>
            <a:ext cx="23801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5322" y="2167471"/>
            <a:ext cx="238016" cy="26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0446" y="2177011"/>
            <a:ext cx="228495" cy="248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6446" y="2978306"/>
            <a:ext cx="228495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37520" y="2968767"/>
            <a:ext cx="218975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7289" y="2978306"/>
            <a:ext cx="238016" cy="257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8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7404" y="2062584"/>
            <a:ext cx="238016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7206" y="2119822"/>
            <a:ext cx="238016" cy="171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67008" y="2062584"/>
            <a:ext cx="238016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14347" y="2062584"/>
            <a:ext cx="418909" cy="257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33388" y="2892794"/>
            <a:ext cx="428429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33917" y="3617911"/>
            <a:ext cx="238016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4677" y="3665617"/>
            <a:ext cx="247537" cy="190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9272" y="3617911"/>
            <a:ext cx="409388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71338" y="3617911"/>
            <a:ext cx="418909" cy="2576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0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23537" y="1308917"/>
            <a:ext cx="428429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53157" y="2033822"/>
            <a:ext cx="418909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38644" y="2148281"/>
            <a:ext cx="247537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47966" y="2033822"/>
            <a:ext cx="238016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04826" y="2033822"/>
            <a:ext cx="428429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75801" y="2749189"/>
            <a:ext cx="257057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53157" y="3474094"/>
            <a:ext cx="418909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38644" y="3483632"/>
            <a:ext cx="247537" cy="24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47966" y="3474094"/>
            <a:ext cx="238016" cy="257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500033" y="3483632"/>
            <a:ext cx="247537" cy="247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