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3756645"/>
            <a:ext cx="60102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3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56958" y="2718156"/>
            <a:ext cx="238016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6975" y="2670536"/>
            <a:ext cx="390347" cy="33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7768" y="2737205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49851" y="2737205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8842" y="3422945"/>
            <a:ext cx="723570" cy="33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3206" y="3518187"/>
            <a:ext cx="1066314" cy="33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0033" y="4118209"/>
            <a:ext cx="228495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37917" y="4127733"/>
            <a:ext cx="238016" cy="2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66016" y="4165830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22809" y="4165830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60363" y="4127733"/>
            <a:ext cx="238016" cy="2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07768" y="4118209"/>
            <a:ext cx="228495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611966" y="4127733"/>
            <a:ext cx="228495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249851" y="4118209"/>
            <a:ext cx="238016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936330" y="4775377"/>
            <a:ext cx="228495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268892" y="4775377"/>
            <a:ext cx="238016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2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57950" y="2191436"/>
            <a:ext cx="1513785" cy="197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1752" y="2263191"/>
            <a:ext cx="1523305" cy="197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5553" y="2181909"/>
            <a:ext cx="1523305" cy="198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69355" y="2263191"/>
            <a:ext cx="1523305" cy="197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" name="Rectangle 4"/>
          <p:cNvSpPr/>
          <p:nvPr/>
        </p:nvSpPr>
        <p:spPr bwMode="white">
          <a:xfrm>
            <a:off x="2495550" y="1753870"/>
            <a:ext cx="55626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5303520" y="1744345"/>
            <a:ext cx="55626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256270" y="1753870"/>
            <a:ext cx="55626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1136630" y="1744345"/>
            <a:ext cx="55626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3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3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7404" y="1994552"/>
            <a:ext cx="238016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3404" y="1994552"/>
            <a:ext cx="247537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36727" y="1994552"/>
            <a:ext cx="228495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1008" y="1994552"/>
            <a:ext cx="228495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0495" y="2689993"/>
            <a:ext cx="247537" cy="2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85520" y="2680466"/>
            <a:ext cx="418909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98578" y="2689993"/>
            <a:ext cx="228495" cy="2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83603" y="2680466"/>
            <a:ext cx="380826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738710" y="4293097"/>
            <a:ext cx="371305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14677" y="4293097"/>
            <a:ext cx="247537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24000" y="4293097"/>
            <a:ext cx="228495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66545" y="4293097"/>
            <a:ext cx="228495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75140" y="4302631"/>
            <a:ext cx="418909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460628" y="4293096"/>
            <a:ext cx="247537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69950" y="4302631"/>
            <a:ext cx="238016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031537" y="4312166"/>
            <a:ext cx="228495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29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81520" y="1661416"/>
            <a:ext cx="2208793" cy="86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4016" y="1690010"/>
            <a:ext cx="1152000" cy="27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2022-07-15T08:19:10Z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