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789040"/>
            <a:ext cx="5676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0082" y="2798654"/>
            <a:ext cx="399867" cy="32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5190" y="2808202"/>
            <a:ext cx="390347" cy="305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74347" y="2798654"/>
            <a:ext cx="390347" cy="32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2347" y="3390634"/>
            <a:ext cx="1132958" cy="34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8760" y="3390634"/>
            <a:ext cx="1113917" cy="34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36132" y="3390634"/>
            <a:ext cx="1123438" cy="34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72066" y="2777244"/>
            <a:ext cx="7264264" cy="495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1487" y="2777244"/>
            <a:ext cx="95206" cy="45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61818" y="2033874"/>
            <a:ext cx="238016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22016" y="2033874"/>
            <a:ext cx="418909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6611" y="2672971"/>
            <a:ext cx="418909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31537" y="2672971"/>
            <a:ext cx="418909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76132" y="3321605"/>
            <a:ext cx="418909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50578" y="3321605"/>
            <a:ext cx="399867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76132" y="3970240"/>
            <a:ext cx="418909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22016" y="3970240"/>
            <a:ext cx="418909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5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24462" y="2720370"/>
            <a:ext cx="5303008" cy="95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9950" y="2720370"/>
            <a:ext cx="3846347" cy="95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26148" y="2769367"/>
            <a:ext cx="238016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92793" y="3447023"/>
            <a:ext cx="238016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2022-07-15T02:44:12Z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