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3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302768"/>
            <a:ext cx="74374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3717032"/>
            <a:ext cx="8399463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7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00561" y="3531056"/>
            <a:ext cx="1447140" cy="25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5123" y="3531056"/>
            <a:ext cx="1437619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84000" y="3531056"/>
            <a:ext cx="1437619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91041" y="3988841"/>
            <a:ext cx="1456661" cy="25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75603" y="3988841"/>
            <a:ext cx="1447140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74479" y="3988841"/>
            <a:ext cx="1447140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7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14876" y="3064417"/>
            <a:ext cx="780694" cy="257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19008" y="3064417"/>
            <a:ext cx="771173" cy="26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13619" y="3064417"/>
            <a:ext cx="780694" cy="26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08231" y="3064417"/>
            <a:ext cx="771173" cy="26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02842" y="3064417"/>
            <a:ext cx="771173" cy="26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4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33917" y="3361190"/>
            <a:ext cx="247537" cy="24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24198" y="3408914"/>
            <a:ext cx="228495" cy="181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04958" y="3361190"/>
            <a:ext cx="238016" cy="24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42776" y="3323011"/>
            <a:ext cx="453024" cy="343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36859" y="3351646"/>
            <a:ext cx="238016" cy="267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36661" y="3408914"/>
            <a:ext cx="228495" cy="181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17421" y="3361190"/>
            <a:ext cx="228495" cy="24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355239" y="3323011"/>
            <a:ext cx="413169" cy="343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09752" y="4038866"/>
            <a:ext cx="1847008" cy="343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412694" y="4038866"/>
            <a:ext cx="1856528" cy="353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4367808" y="3237109"/>
            <a:ext cx="2112192" cy="429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1"/>
          <p:cNvSpPr/>
          <p:nvPr/>
        </p:nvSpPr>
        <p:spPr bwMode="white">
          <a:xfrm>
            <a:off x="9840416" y="3284984"/>
            <a:ext cx="2144603" cy="413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40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24396" y="3929170"/>
            <a:ext cx="228495" cy="257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24198" y="3986344"/>
            <a:ext cx="228495" cy="171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04958" y="3929170"/>
            <a:ext cx="238016" cy="257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71338" y="3929170"/>
            <a:ext cx="418909" cy="257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51438" y="4434207"/>
            <a:ext cx="3846347" cy="1629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2022-07-15T02:40:49Z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