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6" r:id="rId7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954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2212851"/>
            <a:ext cx="7418387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3732262"/>
            <a:ext cx="580072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88640"/>
            <a:ext cx="11520000" cy="42679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100165" y="2008218"/>
            <a:ext cx="3646413" cy="314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42842" y="2589340"/>
            <a:ext cx="2561057" cy="314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23735" y="3170461"/>
            <a:ext cx="2189752" cy="314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85520" y="3751583"/>
            <a:ext cx="1466181" cy="314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464" y="4221088"/>
            <a:ext cx="11520000" cy="2453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4"/>
          <p:cNvSpPr/>
          <p:nvPr/>
        </p:nvSpPr>
        <p:spPr bwMode="white">
          <a:xfrm>
            <a:off x="2207568" y="4941168"/>
            <a:ext cx="5976664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2207568" y="5301209"/>
            <a:ext cx="5976664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2135560" y="5733258"/>
            <a:ext cx="5976664" cy="450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2287960" y="6183477"/>
            <a:ext cx="5976664" cy="413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3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52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414016" y="1784765"/>
            <a:ext cx="4341421" cy="342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18479" y="2337148"/>
            <a:ext cx="2532495" cy="333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80264" y="2880008"/>
            <a:ext cx="1808925" cy="333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400" y="3834540"/>
            <a:ext cx="11520000" cy="18987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1847528" y="4454294"/>
            <a:ext cx="6264696" cy="342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1874987" y="4869160"/>
            <a:ext cx="6264696" cy="360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1883768" y="5239653"/>
            <a:ext cx="6264696" cy="493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自定义</PresentationFormat>
  <Paragraphs>0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9</cp:revision>
  <dcterms:created xsi:type="dcterms:W3CDTF">2022-07-08T08:37:27Z</dcterms:created>
  <dcterms:modified xsi:type="dcterms:W3CDTF">2022-07-15T06:39:52Z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