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22" d="100"/>
          <a:sy n="122" d="100"/>
        </p:scale>
        <p:origin x="-114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2212851"/>
            <a:ext cx="741838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3717032"/>
            <a:ext cx="7370763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23410"/>
            <a:ext cx="11520000" cy="4217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5" name="矩形 4"/>
          <p:cNvSpPr/>
          <p:nvPr/>
        </p:nvSpPr>
        <p:spPr>
          <a:xfrm>
            <a:off x="8112224" y="1952330"/>
            <a:ext cx="504056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832304" y="1952330"/>
            <a:ext cx="504056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624392" y="1987784"/>
            <a:ext cx="360040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344472" y="1952330"/>
            <a:ext cx="576064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3156" y="4355858"/>
            <a:ext cx="11520000" cy="2241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2586048" y="6063208"/>
            <a:ext cx="238016" cy="257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4956693" y="6063208"/>
            <a:ext cx="228495" cy="257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7308296" y="6063208"/>
            <a:ext cx="238016" cy="257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9669420" y="6063208"/>
            <a:ext cx="238016" cy="257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6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5" name="矩形 4"/>
          <p:cNvSpPr/>
          <p:nvPr/>
        </p:nvSpPr>
        <p:spPr>
          <a:xfrm>
            <a:off x="2423592" y="2708920"/>
            <a:ext cx="3672408" cy="409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423592" y="3284984"/>
            <a:ext cx="3672408" cy="409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351584" y="3846643"/>
            <a:ext cx="3672408" cy="409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409244" y="4509120"/>
            <a:ext cx="3672408" cy="409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8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47107" y="2806147"/>
            <a:ext cx="238016" cy="257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75140" y="2806147"/>
            <a:ext cx="238016" cy="257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03173" y="2806147"/>
            <a:ext cx="257057" cy="257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40727" y="2806147"/>
            <a:ext cx="238016" cy="257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95504" y="3530938"/>
            <a:ext cx="761652" cy="352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13289" y="3540474"/>
            <a:ext cx="761652" cy="333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51570" y="4255729"/>
            <a:ext cx="238016" cy="257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自定义</PresentationFormat>
  <Paragraphs>0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8</cp:revision>
  <dcterms:created xsi:type="dcterms:W3CDTF">2022-07-08T08:37:27Z</dcterms:created>
  <dcterms:modified xsi:type="dcterms:W3CDTF">2022-07-15T01:57:29Z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