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717032"/>
            <a:ext cx="61626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8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94842" y="2511349"/>
            <a:ext cx="390347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6330" y="2511349"/>
            <a:ext cx="238016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4413" y="3007550"/>
            <a:ext cx="247537" cy="2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17884" y="3007550"/>
            <a:ext cx="1447140" cy="2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5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94710" y="1928628"/>
            <a:ext cx="238016" cy="25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2413" y="2433991"/>
            <a:ext cx="228495" cy="25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3435182"/>
            <a:ext cx="1504264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2644" y="3435182"/>
            <a:ext cx="1504264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22809" y="3435182"/>
            <a:ext cx="1485223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45719" y="3435182"/>
            <a:ext cx="1485223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6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86446" y="1949604"/>
            <a:ext cx="228495" cy="248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4099" y="1940048"/>
            <a:ext cx="228495" cy="258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36396" y="1940048"/>
            <a:ext cx="238016" cy="258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0495" y="2608975"/>
            <a:ext cx="238016" cy="258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4991" y="2618531"/>
            <a:ext cx="247537" cy="248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69487" y="2608975"/>
            <a:ext cx="218975" cy="258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96602"/>
            <a:ext cx="11520000" cy="2100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38446" y="1937229"/>
            <a:ext cx="228495" cy="25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5818" y="1927682"/>
            <a:ext cx="238016" cy="26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7008" y="2529146"/>
            <a:ext cx="228495" cy="248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7768" y="2576882"/>
            <a:ext cx="238016" cy="17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38049" y="2519599"/>
            <a:ext cx="238016" cy="25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4909" y="2519599"/>
            <a:ext cx="428429" cy="25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94380" y="2490958"/>
            <a:ext cx="2646743" cy="343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219916"/>
            <a:ext cx="11520000" cy="236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2903654" y="3325001"/>
            <a:ext cx="418909" cy="26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721439" y="3325001"/>
            <a:ext cx="228495" cy="26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2465703" y="3917299"/>
            <a:ext cx="418909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3151191" y="3917299"/>
            <a:ext cx="247537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3741472" y="3917299"/>
            <a:ext cx="238016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4712579" y="3917299"/>
            <a:ext cx="228495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2903654" y="4500045"/>
            <a:ext cx="418909" cy="26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7083224" y="4500045"/>
            <a:ext cx="228495" cy="26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2465703" y="5092344"/>
            <a:ext cx="418909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3151191" y="5092344"/>
            <a:ext cx="247537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3760513" y="5092344"/>
            <a:ext cx="228495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5"/>
          <p:cNvSpPr/>
          <p:nvPr/>
        </p:nvSpPr>
        <p:spPr bwMode="white">
          <a:xfrm>
            <a:off x="4703059" y="5092344"/>
            <a:ext cx="238016" cy="25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3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7471" y="2956695"/>
            <a:ext cx="5112595" cy="847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2022-07-15T06:12:36Z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