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39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2263140"/>
            <a:ext cx="4762500" cy="7524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3717032"/>
            <a:ext cx="5229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36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2119537" y="3214944"/>
            <a:ext cx="238016" cy="26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071603" y="3214944"/>
            <a:ext cx="238016" cy="26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957024" y="3214944"/>
            <a:ext cx="399867" cy="26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774809" y="3214944"/>
            <a:ext cx="228495" cy="25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736396" y="3224475"/>
            <a:ext cx="228495" cy="25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612297" y="3214944"/>
            <a:ext cx="390347" cy="26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052892" y="3910707"/>
            <a:ext cx="390347" cy="25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081123" y="3910707"/>
            <a:ext cx="228495" cy="25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023669" y="3910707"/>
            <a:ext cx="238016" cy="25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7698644" y="3910707"/>
            <a:ext cx="390347" cy="25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8736396" y="3910707"/>
            <a:ext cx="218975" cy="247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9688462" y="3910707"/>
            <a:ext cx="238016" cy="25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2052892" y="4596939"/>
            <a:ext cx="390347" cy="25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3071603" y="4596939"/>
            <a:ext cx="238016" cy="25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4033190" y="4596939"/>
            <a:ext cx="238016" cy="25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7698644" y="4596939"/>
            <a:ext cx="390347" cy="25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8736396" y="4596939"/>
            <a:ext cx="228495" cy="25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9688462" y="4596939"/>
            <a:ext cx="228495" cy="25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3195371" y="5168799"/>
            <a:ext cx="1485223" cy="343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8850644" y="5168799"/>
            <a:ext cx="1485223" cy="343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2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29123" y="3359596"/>
            <a:ext cx="5902809" cy="867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00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917950" y="2674356"/>
            <a:ext cx="238016" cy="257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08231" y="2722091"/>
            <a:ext cx="228495" cy="181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08033" y="2674356"/>
            <a:ext cx="228495" cy="257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55371" y="2664809"/>
            <a:ext cx="418909" cy="267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01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05289" y="2309223"/>
            <a:ext cx="390347" cy="257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62214" y="2309222"/>
            <a:ext cx="247537" cy="257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71537" y="2309223"/>
            <a:ext cx="228495" cy="257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23603" y="2309223"/>
            <a:ext cx="247537" cy="257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56628" y="2271107"/>
            <a:ext cx="409388" cy="333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13223" y="2271107"/>
            <a:ext cx="2180231" cy="352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00561" y="2871425"/>
            <a:ext cx="6540694" cy="352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20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19603" y="3075332"/>
            <a:ext cx="5976597" cy="1361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自定义</PresentationFormat>
  <Paragraphs>0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8</cp:revision>
  <dcterms:created xsi:type="dcterms:W3CDTF">2022-07-08T08:37:27Z</dcterms:created>
  <dcterms:modified xsi:type="dcterms:W3CDTF">2022-07-15T01:17:42Z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