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420" y="3779887"/>
            <a:ext cx="6486525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2263140"/>
            <a:ext cx="47625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5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12363" y="2662572"/>
            <a:ext cx="399867" cy="25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9055" y="3473450"/>
            <a:ext cx="982667" cy="573405"/>
          </a:xfrm>
          <a:custGeom>
            <a:avLst/>
            <a:gdLst>
              <a:gd name="connsiteX0" fmla="*/ 0 w 1547"/>
              <a:gd name="connsiteY0" fmla="*/ 122 h 903"/>
              <a:gd name="connsiteX1" fmla="*/ 1545 w 1547"/>
              <a:gd name="connsiteY1" fmla="*/ 0 h 903"/>
              <a:gd name="connsiteX2" fmla="*/ 1352 w 1547"/>
              <a:gd name="connsiteY2" fmla="*/ 903 h 903"/>
              <a:gd name="connsiteX3" fmla="*/ 0 w 1547"/>
              <a:gd name="connsiteY3" fmla="*/ 629 h 903"/>
              <a:gd name="connsiteX4" fmla="*/ 0 w 1547"/>
              <a:gd name="connsiteY4" fmla="*/ 122 h 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" h="903">
                <a:moveTo>
                  <a:pt x="0" y="122"/>
                </a:moveTo>
                <a:lnTo>
                  <a:pt x="1545" y="0"/>
                </a:lnTo>
                <a:cubicBezTo>
                  <a:pt x="1570" y="585"/>
                  <a:pt x="1401" y="643"/>
                  <a:pt x="1352" y="903"/>
                </a:cubicBezTo>
                <a:lnTo>
                  <a:pt x="0" y="629"/>
                </a:lnTo>
                <a:lnTo>
                  <a:pt x="0" y="122"/>
                </a:lnTo>
                <a:close/>
              </a:path>
            </a:pathLst>
          </a:cu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66942" y="3549193"/>
            <a:ext cx="675966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3190" y="3549193"/>
            <a:ext cx="371305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8016" y="3549193"/>
            <a:ext cx="685487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0975" y="3549193"/>
            <a:ext cx="685487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59966" y="3558727"/>
            <a:ext cx="37130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43239" y="4130741"/>
            <a:ext cx="2760991" cy="333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89057" y="4130741"/>
            <a:ext cx="2399206" cy="333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9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900231" y="3642884"/>
            <a:ext cx="238016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07834" y="3642884"/>
            <a:ext cx="238016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00495" y="4281223"/>
            <a:ext cx="409388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47768" y="4281223"/>
            <a:ext cx="247537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18876" y="4281223"/>
            <a:ext cx="228495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27140" y="4281223"/>
            <a:ext cx="399867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55371" y="4281223"/>
            <a:ext cx="238016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16958" y="4281223"/>
            <a:ext cx="238016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3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75074" y="1309205"/>
            <a:ext cx="257057" cy="25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1256" y="2311981"/>
            <a:ext cx="390347" cy="26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7983" y="2321531"/>
            <a:ext cx="247537" cy="24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50049" y="2321531"/>
            <a:ext cx="247537" cy="24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9119870" y="2351405"/>
            <a:ext cx="202565" cy="2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9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3855" y="3168015"/>
            <a:ext cx="612203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415415" y="3716655"/>
            <a:ext cx="6560820" cy="119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1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7290" y="1709420"/>
            <a:ext cx="854011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945515" y="2131060"/>
            <a:ext cx="8964295" cy="75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2022-07-08T08:37:00Z</dcterms:created>
  <dcterms:modified xsi:type="dcterms:W3CDTF">2022-07-15T06:08:55Z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