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3861048"/>
            <a:ext cx="8439150" cy="628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195" y="2275840"/>
            <a:ext cx="4610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5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89652" y="3692943"/>
            <a:ext cx="247537" cy="2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22677" y="3692943"/>
            <a:ext cx="228495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41454" y="3683407"/>
            <a:ext cx="418909" cy="267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88595" y="3654798"/>
            <a:ext cx="2056462" cy="3433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57421" y="4179294"/>
            <a:ext cx="247537" cy="2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52297" y="4179294"/>
            <a:ext cx="228495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32396" y="4522601"/>
            <a:ext cx="228495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46380" y="4522601"/>
            <a:ext cx="247537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74677" y="4522601"/>
            <a:ext cx="418909" cy="257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31338" y="4493992"/>
            <a:ext cx="2037421" cy="333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279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19735" y="2489194"/>
            <a:ext cx="1523305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13884" y="2489194"/>
            <a:ext cx="1504264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98512" y="2489194"/>
            <a:ext cx="1504264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29256" y="3165227"/>
            <a:ext cx="1513785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13884" y="3165227"/>
            <a:ext cx="1504264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98512" y="3165227"/>
            <a:ext cx="1504264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5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62347" y="1946644"/>
            <a:ext cx="238016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3818" y="1946644"/>
            <a:ext cx="380826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7619" y="1946644"/>
            <a:ext cx="380826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11900" y="1946644"/>
            <a:ext cx="399867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90909" y="2622817"/>
            <a:ext cx="161851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85256" y="2622817"/>
            <a:ext cx="418909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17619" y="2622817"/>
            <a:ext cx="390347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11900" y="2622817"/>
            <a:ext cx="390347" cy="257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262347" y="3289467"/>
            <a:ext cx="418909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13818" y="3289467"/>
            <a:ext cx="390347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89057" y="3289467"/>
            <a:ext cx="428429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792859" y="3289467"/>
            <a:ext cx="418909" cy="266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1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10016" y="2102042"/>
            <a:ext cx="228495" cy="25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0297" y="2159353"/>
            <a:ext cx="228495" cy="171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81057" y="2102042"/>
            <a:ext cx="238016" cy="25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6000" y="2102042"/>
            <a:ext cx="390347" cy="25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10082" y="2818427"/>
            <a:ext cx="2656264" cy="343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33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10016" y="2970095"/>
            <a:ext cx="228495" cy="25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0297" y="3027371"/>
            <a:ext cx="228495" cy="171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81057" y="2970095"/>
            <a:ext cx="238016" cy="267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6000" y="2970095"/>
            <a:ext cx="380826" cy="25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42535" y="2950845"/>
            <a:ext cx="347980" cy="385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00495" y="3810138"/>
            <a:ext cx="238016" cy="25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90776" y="3867414"/>
            <a:ext cx="238016" cy="171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81057" y="3810138"/>
            <a:ext cx="238016" cy="25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47438" y="3810138"/>
            <a:ext cx="418909" cy="257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13818" y="3771954"/>
            <a:ext cx="399867" cy="343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8</cp:revision>
  <dcterms:created xsi:type="dcterms:W3CDTF">2022-07-08T08:37:00Z</dcterms:created>
  <dcterms:modified xsi:type="dcterms:W3CDTF">2022-07-15T01:00:58Z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