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EF0"/>
    <a:srgbClr val="FFFCD5"/>
    <a:srgbClr val="FCE5EF"/>
    <a:srgbClr val="FFE6CB"/>
    <a:srgbClr val="E6F1D4"/>
    <a:srgbClr val="DC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0475" y="3789040"/>
            <a:ext cx="45910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9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Rectangle 4"/>
          <p:cNvSpPr/>
          <p:nvPr/>
        </p:nvSpPr>
        <p:spPr bwMode="white">
          <a:xfrm>
            <a:off x="1405487" y="2643865"/>
            <a:ext cx="1294809" cy="305144"/>
          </a:xfrm>
          <a:prstGeom prst="rect">
            <a:avLst/>
          </a:prstGeom>
          <a:solidFill>
            <a:srgbClr val="DCF2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3147768" y="3139725"/>
            <a:ext cx="1294809" cy="305144"/>
          </a:xfrm>
          <a:prstGeom prst="rect">
            <a:avLst/>
          </a:prstGeom>
          <a:solidFill>
            <a:srgbClr val="E6F1D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1405487" y="3664192"/>
            <a:ext cx="1285289" cy="305144"/>
          </a:xfrm>
          <a:prstGeom prst="rect">
            <a:avLst/>
          </a:prstGeom>
          <a:solidFill>
            <a:srgbClr val="DCF2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3147768" y="3606978"/>
            <a:ext cx="1294809" cy="314680"/>
          </a:xfrm>
          <a:prstGeom prst="rect">
            <a:avLst/>
          </a:prstGeom>
          <a:solidFill>
            <a:srgbClr val="E6F1D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4899570" y="3645121"/>
            <a:ext cx="1294809" cy="305144"/>
          </a:xfrm>
          <a:prstGeom prst="rect">
            <a:avLst/>
          </a:prstGeom>
          <a:solidFill>
            <a:srgbClr val="FFE6CB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1405487" y="4140981"/>
            <a:ext cx="1285289" cy="305144"/>
          </a:xfrm>
          <a:prstGeom prst="rect">
            <a:avLst/>
          </a:prstGeom>
          <a:solidFill>
            <a:srgbClr val="DCF2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4899570" y="4121909"/>
            <a:ext cx="1294809" cy="305144"/>
          </a:xfrm>
          <a:prstGeom prst="rect">
            <a:avLst/>
          </a:prstGeom>
          <a:solidFill>
            <a:srgbClr val="FFE6CB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6584727" y="4131445"/>
            <a:ext cx="1285289" cy="314680"/>
          </a:xfrm>
          <a:prstGeom prst="rect">
            <a:avLst/>
          </a:prstGeom>
          <a:solidFill>
            <a:srgbClr val="FCE5E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1405487" y="4617769"/>
            <a:ext cx="1294809" cy="305144"/>
          </a:xfrm>
          <a:prstGeom prst="rect">
            <a:avLst/>
          </a:prstGeom>
          <a:solidFill>
            <a:srgbClr val="DCF2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 bwMode="white">
          <a:xfrm>
            <a:off x="3147768" y="4560554"/>
            <a:ext cx="1294809" cy="314680"/>
          </a:xfrm>
          <a:prstGeom prst="rect">
            <a:avLst/>
          </a:prstGeom>
          <a:solidFill>
            <a:srgbClr val="E6F1D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 bwMode="white">
          <a:xfrm>
            <a:off x="4899570" y="4598697"/>
            <a:ext cx="1294809" cy="314680"/>
          </a:xfrm>
          <a:prstGeom prst="rect">
            <a:avLst/>
          </a:prstGeom>
          <a:solidFill>
            <a:srgbClr val="FFE6CB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 bwMode="white">
          <a:xfrm>
            <a:off x="8136595" y="4598697"/>
            <a:ext cx="1599471" cy="314680"/>
          </a:xfrm>
          <a:prstGeom prst="rect">
            <a:avLst/>
          </a:prstGeom>
          <a:solidFill>
            <a:srgbClr val="FFFCD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 bwMode="white">
          <a:xfrm>
            <a:off x="1405487" y="5094557"/>
            <a:ext cx="1294809" cy="305144"/>
          </a:xfrm>
          <a:prstGeom prst="rect">
            <a:avLst/>
          </a:prstGeom>
          <a:solidFill>
            <a:srgbClr val="DCF2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 bwMode="white">
          <a:xfrm>
            <a:off x="3147768" y="5046878"/>
            <a:ext cx="1294809" cy="314680"/>
          </a:xfrm>
          <a:prstGeom prst="rect">
            <a:avLst/>
          </a:prstGeom>
          <a:solidFill>
            <a:srgbClr val="E6F1D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 bwMode="white">
          <a:xfrm>
            <a:off x="4899570" y="5075486"/>
            <a:ext cx="1285289" cy="314680"/>
          </a:xfrm>
          <a:prstGeom prst="rect">
            <a:avLst/>
          </a:prstGeom>
          <a:solidFill>
            <a:srgbClr val="FFE6CB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 bwMode="white">
          <a:xfrm>
            <a:off x="6432396" y="5094557"/>
            <a:ext cx="1589950" cy="314680"/>
          </a:xfrm>
          <a:prstGeom prst="rect">
            <a:avLst/>
          </a:prstGeom>
          <a:solidFill>
            <a:srgbClr val="FCE5E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 bwMode="white">
          <a:xfrm>
            <a:off x="8288925" y="5075486"/>
            <a:ext cx="1294809" cy="314680"/>
          </a:xfrm>
          <a:prstGeom prst="rect">
            <a:avLst/>
          </a:prstGeom>
          <a:solidFill>
            <a:srgbClr val="FFFCD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 bwMode="white">
          <a:xfrm>
            <a:off x="9964561" y="5094557"/>
            <a:ext cx="1599471" cy="314680"/>
          </a:xfrm>
          <a:prstGeom prst="rect">
            <a:avLst/>
          </a:prstGeom>
          <a:solidFill>
            <a:srgbClr val="D6EEF0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61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11966" y="1156436"/>
            <a:ext cx="733090" cy="35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2188325"/>
            <a:ext cx="238016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5983" y="2188325"/>
            <a:ext cx="238016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0793" y="2188325"/>
            <a:ext cx="390347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32462" y="2188325"/>
            <a:ext cx="238016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98710" y="2188325"/>
            <a:ext cx="238016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93520" y="2188325"/>
            <a:ext cx="399867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3405" y="3565525"/>
            <a:ext cx="22352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4198" y="3684699"/>
            <a:ext cx="228495" cy="18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4000" y="3627452"/>
            <a:ext cx="228495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0170" y="3608070"/>
            <a:ext cx="387985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3065" y="3608070"/>
            <a:ext cx="247015" cy="27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03107" y="3675158"/>
            <a:ext cx="247537" cy="19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93388" y="3627452"/>
            <a:ext cx="238016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88330" y="3627452"/>
            <a:ext cx="390347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4369435" y="3305175"/>
            <a:ext cx="193103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6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603" y="1929817"/>
            <a:ext cx="238016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1929817"/>
            <a:ext cx="228495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842" y="1929817"/>
            <a:ext cx="247537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8462" y="1929817"/>
            <a:ext cx="247537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6446" y="2588665"/>
            <a:ext cx="228495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57024" y="2588665"/>
            <a:ext cx="238016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5685" y="2588665"/>
            <a:ext cx="228495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55305" y="2588665"/>
            <a:ext cx="228495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1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42644" y="2568351"/>
            <a:ext cx="247537" cy="2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4710" y="2568351"/>
            <a:ext cx="247537" cy="2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6297" y="2558810"/>
            <a:ext cx="23801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41719" y="2558810"/>
            <a:ext cx="390347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2644" y="3226660"/>
            <a:ext cx="247537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4231" y="3226660"/>
            <a:ext cx="228495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75338" y="3226660"/>
            <a:ext cx="161851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41719" y="3226660"/>
            <a:ext cx="390347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33123" y="3884969"/>
            <a:ext cx="23801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04231" y="3884969"/>
            <a:ext cx="228495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56297" y="3884969"/>
            <a:ext cx="23801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13157" y="3884969"/>
            <a:ext cx="380826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33123" y="4543278"/>
            <a:ext cx="23801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94710" y="4552819"/>
            <a:ext cx="247537" cy="2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56297" y="4543278"/>
            <a:ext cx="23801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013157" y="4543278"/>
            <a:ext cx="380826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2022-07-08T08:37:00Z</dcterms:created>
  <dcterms:modified xsi:type="dcterms:W3CDTF">2022-07-15T08:07:22Z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