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3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3568427"/>
            <a:ext cx="10504487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2204864"/>
            <a:ext cx="52673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80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33520" y="2756004"/>
            <a:ext cx="742611" cy="266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7448" y="3573016"/>
            <a:ext cx="2448272" cy="1933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5"/>
          <p:cNvSpPr/>
          <p:nvPr/>
        </p:nvSpPr>
        <p:spPr bwMode="white">
          <a:xfrm>
            <a:off x="6672064" y="2706285"/>
            <a:ext cx="1080120" cy="411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5"/>
          <p:cNvSpPr/>
          <p:nvPr/>
        </p:nvSpPr>
        <p:spPr bwMode="white">
          <a:xfrm>
            <a:off x="4871864" y="3328474"/>
            <a:ext cx="2340260" cy="2331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5"/>
          <p:cNvSpPr/>
          <p:nvPr/>
        </p:nvSpPr>
        <p:spPr bwMode="white">
          <a:xfrm>
            <a:off x="10272464" y="2620667"/>
            <a:ext cx="1500373" cy="411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5"/>
          <p:cNvSpPr/>
          <p:nvPr/>
        </p:nvSpPr>
        <p:spPr bwMode="white">
          <a:xfrm>
            <a:off x="8400256" y="3274898"/>
            <a:ext cx="2808312" cy="223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0" grpId="0" animBg="1"/>
      <p:bldP spid="21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09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43636" y="2508570"/>
            <a:ext cx="1437619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71008" y="2508570"/>
            <a:ext cx="1437619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07900" y="2508570"/>
            <a:ext cx="1428099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43636" y="3099045"/>
            <a:ext cx="714049" cy="257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71008" y="3099045"/>
            <a:ext cx="714049" cy="257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07900" y="3099045"/>
            <a:ext cx="714049" cy="257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330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718347" y="2606616"/>
            <a:ext cx="238016" cy="181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32132" y="1900556"/>
            <a:ext cx="4227173" cy="1517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4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53024" y="3717032"/>
            <a:ext cx="3506872" cy="1247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97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8429" y="1700808"/>
            <a:ext cx="3484561" cy="1009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04363" y="1775994"/>
            <a:ext cx="2551537" cy="352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自定义</PresentationFormat>
  <Paragraphs>0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11</cp:revision>
  <dcterms:created xsi:type="dcterms:W3CDTF">2022-07-08T08:37:27Z</dcterms:created>
  <dcterms:modified xsi:type="dcterms:W3CDTF">2022-07-15T08:26:50Z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