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798" y="-834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04864"/>
            <a:ext cx="5267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789040"/>
            <a:ext cx="3676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4" y="954501"/>
            <a:ext cx="12138448" cy="4948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19172" y="3573016"/>
            <a:ext cx="428429" cy="44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416" y="4342652"/>
            <a:ext cx="360040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5560" y="4332766"/>
            <a:ext cx="360040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8592" y="4342471"/>
            <a:ext cx="407167" cy="38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9569" y="4332766"/>
            <a:ext cx="476351" cy="392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7431" y="4904869"/>
            <a:ext cx="428429" cy="33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23593" y="4880819"/>
            <a:ext cx="471874" cy="362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19785" y="4871775"/>
            <a:ext cx="592039" cy="371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88088" y="4860743"/>
            <a:ext cx="216024" cy="20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12098" y="4899866"/>
            <a:ext cx="492414" cy="34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00056" y="5301207"/>
            <a:ext cx="341913" cy="351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51173" y="5322481"/>
            <a:ext cx="238016" cy="33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12099" y="5386238"/>
            <a:ext cx="628364" cy="41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8" y="1696919"/>
            <a:ext cx="12119215" cy="346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79801" y="1919923"/>
            <a:ext cx="742611" cy="26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07041" y="1919923"/>
            <a:ext cx="742611" cy="26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94644" y="3456601"/>
            <a:ext cx="285619" cy="21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95600" y="2530776"/>
            <a:ext cx="864096" cy="32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5"/>
          <p:cNvSpPr/>
          <p:nvPr/>
        </p:nvSpPr>
        <p:spPr bwMode="white">
          <a:xfrm>
            <a:off x="483500" y="3180727"/>
            <a:ext cx="2444148" cy="177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5"/>
          <p:cNvSpPr/>
          <p:nvPr/>
        </p:nvSpPr>
        <p:spPr bwMode="white">
          <a:xfrm>
            <a:off x="6744072" y="2530776"/>
            <a:ext cx="864096" cy="32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5"/>
          <p:cNvSpPr/>
          <p:nvPr/>
        </p:nvSpPr>
        <p:spPr bwMode="white">
          <a:xfrm>
            <a:off x="4511824" y="3193814"/>
            <a:ext cx="2664296" cy="183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5"/>
          <p:cNvSpPr/>
          <p:nvPr/>
        </p:nvSpPr>
        <p:spPr bwMode="white">
          <a:xfrm>
            <a:off x="10992544" y="2530776"/>
            <a:ext cx="864096" cy="32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5"/>
          <p:cNvSpPr/>
          <p:nvPr/>
        </p:nvSpPr>
        <p:spPr bwMode="white">
          <a:xfrm>
            <a:off x="8904312" y="3180727"/>
            <a:ext cx="2808312" cy="198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34" y="2248926"/>
            <a:ext cx="12074438" cy="2360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9376" y="3645023"/>
            <a:ext cx="1800200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396" y="2406257"/>
            <a:ext cx="1456661" cy="25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07636" y="2406257"/>
            <a:ext cx="1447140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89720" y="4205743"/>
            <a:ext cx="1800200" cy="40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655840" y="3546645"/>
            <a:ext cx="1800200" cy="372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4511824" y="4077073"/>
            <a:ext cx="1800200" cy="463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954576" y="3546644"/>
            <a:ext cx="1800200" cy="463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8945001" y="4145159"/>
            <a:ext cx="1800200" cy="463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1"/>
          <a:stretch>
            <a:fillRect/>
          </a:stretch>
        </p:blipFill>
        <p:spPr bwMode="auto">
          <a:xfrm>
            <a:off x="80010" y="956945"/>
            <a:ext cx="12065000" cy="386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/>
          <p:cNvSpPr/>
          <p:nvPr/>
        </p:nvSpPr>
        <p:spPr bwMode="white">
          <a:xfrm>
            <a:off x="1487488" y="3717032"/>
            <a:ext cx="3600400" cy="91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11</cp:revision>
  <dcterms:created xsi:type="dcterms:W3CDTF">2022-07-08T08:37:00Z</dcterms:created>
  <dcterms:modified xsi:type="dcterms:W3CDTF">2022-07-15T08:16:01Z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