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56" d="100"/>
          <a:sy n="56" d="100"/>
        </p:scale>
        <p:origin x="160" y="3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D60F033-63A4-3ABE-F359-4BC293843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5800" y="2168165"/>
            <a:ext cx="3289469" cy="75848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50BCE14-0810-940C-9160-ABFA245AA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251" y="3076557"/>
            <a:ext cx="5791498" cy="7048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253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43305" y="2080608"/>
            <a:ext cx="238016" cy="266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89851" y="2080608"/>
            <a:ext cx="390347" cy="266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174677" y="2080608"/>
            <a:ext cx="390347" cy="266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030876" y="2080608"/>
            <a:ext cx="399867" cy="266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271867" y="2633325"/>
            <a:ext cx="390347" cy="257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651702" y="2633325"/>
            <a:ext cx="228495" cy="257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327008" y="2633325"/>
            <a:ext cx="228495" cy="257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1192727" y="2633325"/>
            <a:ext cx="228495" cy="257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424198" y="3186042"/>
            <a:ext cx="238016" cy="257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489851" y="3186042"/>
            <a:ext cx="390347" cy="257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327008" y="3186042"/>
            <a:ext cx="238016" cy="257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1211768" y="3186042"/>
            <a:ext cx="390347" cy="257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1091494"/>
            <a:ext cx="11520000" cy="35616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571401" y="2276873"/>
            <a:ext cx="1300463" cy="2232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192344" y="2420888"/>
            <a:ext cx="1440160" cy="19735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454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57685" y="2252630"/>
            <a:ext cx="238016" cy="276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75669" y="2252630"/>
            <a:ext cx="238016" cy="276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679272" y="2252630"/>
            <a:ext cx="409388" cy="276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38578" y="3082052"/>
            <a:ext cx="247537" cy="286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099504" y="3091586"/>
            <a:ext cx="409388" cy="266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288595" y="3082052"/>
            <a:ext cx="247537" cy="286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482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471801" y="4046394"/>
            <a:ext cx="418909" cy="276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76330" y="4160853"/>
            <a:ext cx="361785" cy="47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90380" y="4046394"/>
            <a:ext cx="247537" cy="276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28132" y="4046394"/>
            <a:ext cx="247537" cy="276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146115" y="4046394"/>
            <a:ext cx="247537" cy="276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774479" y="4036855"/>
            <a:ext cx="371305" cy="305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498049" y="4046394"/>
            <a:ext cx="238016" cy="276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459636" y="4055932"/>
            <a:ext cx="409388" cy="267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527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19669" y="3083903"/>
            <a:ext cx="247537" cy="276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47900" y="3083903"/>
            <a:ext cx="257057" cy="267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85652" y="3083903"/>
            <a:ext cx="247537" cy="276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47239" y="3083903"/>
            <a:ext cx="409388" cy="267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927471" y="3083903"/>
            <a:ext cx="418909" cy="267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632000" y="3198411"/>
            <a:ext cx="361785" cy="38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355570" y="3083903"/>
            <a:ext cx="228495" cy="267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983933" y="3198411"/>
            <a:ext cx="361785" cy="38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697983" y="3083903"/>
            <a:ext cx="247537" cy="276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735735" y="3083903"/>
            <a:ext cx="238016" cy="276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赵 长琼</cp:lastModifiedBy>
  <cp:revision>7</cp:revision>
  <dcterms:created xsi:type="dcterms:W3CDTF">2022-07-08T08:37:27Z</dcterms:created>
  <dcterms:modified xsi:type="dcterms:W3CDTF">2022-07-16T15:44:50Z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