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42A365-38C9-258B-96E3-9BF75654B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2168165"/>
            <a:ext cx="3289469" cy="7584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83316F-2417-CB71-4B20-97C18B84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876" y="3105133"/>
            <a:ext cx="4826248" cy="647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33652" y="3807890"/>
            <a:ext cx="399867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7041" y="3807890"/>
            <a:ext cx="380826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0909" y="3817428"/>
            <a:ext cx="390347" cy="25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54776" y="3807890"/>
            <a:ext cx="390347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5768" y="3052461"/>
            <a:ext cx="409388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9487" y="3052461"/>
            <a:ext cx="409388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5388" y="3052461"/>
            <a:ext cx="409388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2247" y="3061990"/>
            <a:ext cx="418909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27669" y="3061990"/>
            <a:ext cx="409388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17289" y="3052461"/>
            <a:ext cx="418909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31272" y="3052461"/>
            <a:ext cx="409388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59570" y="3052461"/>
            <a:ext cx="428429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42115" y="3795708"/>
            <a:ext cx="390347" cy="2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94644" y="4310263"/>
            <a:ext cx="380826" cy="2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32264" y="4300734"/>
            <a:ext cx="380826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5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6677" y="1204139"/>
            <a:ext cx="228495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2661" y="1204139"/>
            <a:ext cx="228495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760" y="1309180"/>
            <a:ext cx="399867" cy="4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74082" y="1213688"/>
            <a:ext cx="161851" cy="24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14942" y="1719796"/>
            <a:ext cx="161851" cy="24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38314" y="1681599"/>
            <a:ext cx="399867" cy="34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36727" y="2225903"/>
            <a:ext cx="361785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72066" y="2722462"/>
            <a:ext cx="371305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32132" y="3228569"/>
            <a:ext cx="409388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83471" y="3228569"/>
            <a:ext cx="228495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62016" y="3734677"/>
            <a:ext cx="847338" cy="30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60760" y="3734677"/>
            <a:ext cx="1180561" cy="30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10214" y="2955570"/>
            <a:ext cx="437950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0710" y="2955570"/>
            <a:ext cx="409388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8876" y="2965090"/>
            <a:ext cx="418909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2247" y="2955570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6578" y="2955570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03305" y="2965090"/>
            <a:ext cx="238016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79074" y="2955570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07239" y="2955570"/>
            <a:ext cx="238016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1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28727" y="2042971"/>
            <a:ext cx="238016" cy="247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0595" y="2042971"/>
            <a:ext cx="342743" cy="247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7322" y="2033437"/>
            <a:ext cx="380826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4280" y="2538759"/>
            <a:ext cx="380826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1487" y="2538759"/>
            <a:ext cx="390347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75338" y="2538759"/>
            <a:ext cx="238016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32066" y="2538759"/>
            <a:ext cx="238016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