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D039C9-1CA1-FFE3-8DBF-A92EE9E7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61" y="3038455"/>
            <a:ext cx="5385077" cy="7810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51DE7A-882A-5067-991F-4984B0FC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9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05024" y="3117627"/>
            <a:ext cx="247537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1983" y="3117627"/>
            <a:ext cx="409388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02710" y="3117627"/>
            <a:ext cx="257057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5024" y="4012660"/>
            <a:ext cx="247537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8628" y="4012660"/>
            <a:ext cx="238016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12231" y="4022182"/>
            <a:ext cx="247537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05024" y="4917214"/>
            <a:ext cx="238016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08628" y="4917214"/>
            <a:ext cx="247537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12231" y="4917214"/>
            <a:ext cx="247537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9950" y="2359534"/>
            <a:ext cx="418909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1090" y="2359534"/>
            <a:ext cx="409388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45586" y="2359534"/>
            <a:ext cx="409388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9950" y="3257117"/>
            <a:ext cx="418909" cy="28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1090" y="3352605"/>
            <a:ext cx="352264" cy="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61090" y="3409898"/>
            <a:ext cx="352264" cy="47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45586" y="3257117"/>
            <a:ext cx="409388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0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7074" y="4393306"/>
            <a:ext cx="418909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1603" y="4507557"/>
            <a:ext cx="361785" cy="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5173" y="4393306"/>
            <a:ext cx="228495" cy="266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6760" y="4393306"/>
            <a:ext cx="418909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4677" y="4393306"/>
            <a:ext cx="247537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03041" y="4374264"/>
            <a:ext cx="371305" cy="304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36132" y="4393306"/>
            <a:ext cx="23801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88198" y="4393306"/>
            <a:ext cx="418909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2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7818" y="4384660"/>
            <a:ext cx="913983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99966" y="4375137"/>
            <a:ext cx="923504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2115" y="4375137"/>
            <a:ext cx="933024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4264" y="4375137"/>
            <a:ext cx="923504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35933" y="4375137"/>
            <a:ext cx="923504" cy="26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