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433317-B1F3-7019-4CBC-BC80C183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656F92-CBCB-F8F8-3C66-DBC5322BC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10" y="3111483"/>
            <a:ext cx="4476980" cy="6350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4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17289" y="3279876"/>
            <a:ext cx="257057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4000" y="4622658"/>
            <a:ext cx="171371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7801" y="4622658"/>
            <a:ext cx="257057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92991" y="4879787"/>
            <a:ext cx="409388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4942" y="5422613"/>
            <a:ext cx="171371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7768" y="5422613"/>
            <a:ext cx="257057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41851" y="5422613"/>
            <a:ext cx="257057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74413" y="5584509"/>
            <a:ext cx="418909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11966" y="5594032"/>
            <a:ext cx="257057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4198" y="2014805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7652" y="2014805"/>
            <a:ext cx="228495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2066" y="2014805"/>
            <a:ext cx="247537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6000" y="2014805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4198" y="2539441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8132" y="2539441"/>
            <a:ext cx="228495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32066" y="2539441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36000" y="2539441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24198" y="3054539"/>
            <a:ext cx="228495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28132" y="3054539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32066" y="3054539"/>
            <a:ext cx="23801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36000" y="3054539"/>
            <a:ext cx="228495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2280" y="4190624"/>
            <a:ext cx="428429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809" y="4305126"/>
            <a:ext cx="361785" cy="38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0859" y="4190624"/>
            <a:ext cx="247537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8611" y="4190624"/>
            <a:ext cx="247537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03173" y="4190624"/>
            <a:ext cx="409388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98181" y="4305126"/>
            <a:ext cx="371305" cy="38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12231" y="4190624"/>
            <a:ext cx="257057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9983" y="4190624"/>
            <a:ext cx="247537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9619" y="2872437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4462" y="2881971"/>
            <a:ext cx="238016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9338" y="2872437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0776" y="3682848"/>
            <a:ext cx="238016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9619" y="3682848"/>
            <a:ext cx="247537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6545" y="3682848"/>
            <a:ext cx="171371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79338" y="3635177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74214" y="3644711"/>
            <a:ext cx="257057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74214" y="4397916"/>
            <a:ext cx="257057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38446" y="4540930"/>
            <a:ext cx="1789884" cy="33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2022-07-19T04:02:51Z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