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536" y="-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D6A02DEB-C26D-ABDB-508F-F807737643FF}"/>
              </a:ext>
            </a:extLst>
          </p:cNvPr>
          <p:cNvGrpSpPr/>
          <p:nvPr/>
        </p:nvGrpSpPr>
        <p:grpSpPr>
          <a:xfrm>
            <a:off x="2797005" y="2274054"/>
            <a:ext cx="6597989" cy="2309892"/>
            <a:chOff x="2797005" y="1519178"/>
            <a:chExt cx="6597989" cy="2309892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3C5D5BCD-A4D5-02AC-9691-6F10738C9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97005" y="1519178"/>
              <a:ext cx="6597989" cy="117481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ACF352F8-A28C-41A0-F904-F848C4592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06531" y="3028929"/>
              <a:ext cx="6578938" cy="8001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74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512" y="3205987"/>
            <a:ext cx="548384" cy="33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684" y="3237892"/>
            <a:ext cx="354516" cy="26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782" y="3245485"/>
            <a:ext cx="345033" cy="25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665" y="3861049"/>
            <a:ext cx="46516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398" y="3915055"/>
            <a:ext cx="318206" cy="27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3923967"/>
            <a:ext cx="345033" cy="25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716" y="4565564"/>
            <a:ext cx="46516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4565564"/>
            <a:ext cx="386042" cy="27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947" y="4577066"/>
            <a:ext cx="388541" cy="25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210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2420888"/>
            <a:ext cx="288032" cy="26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2407435"/>
            <a:ext cx="360040" cy="332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2406752"/>
            <a:ext cx="360040" cy="332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020" y="3356992"/>
            <a:ext cx="365612" cy="33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3357353"/>
            <a:ext cx="365612" cy="33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780" y="3396575"/>
            <a:ext cx="365612" cy="33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93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76727" y="3930541"/>
            <a:ext cx="247537" cy="276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95570" y="3921008"/>
            <a:ext cx="380826" cy="305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28661" y="3940075"/>
            <a:ext cx="238016" cy="266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80727" y="3940075"/>
            <a:ext cx="371305" cy="266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22677" y="3940075"/>
            <a:ext cx="257057" cy="266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660561" y="3921008"/>
            <a:ext cx="371305" cy="305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374611" y="3930541"/>
            <a:ext cx="247537" cy="276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012495" y="3921008"/>
            <a:ext cx="371305" cy="305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736066" y="3940075"/>
            <a:ext cx="238016" cy="266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697652" y="3930541"/>
            <a:ext cx="399867" cy="276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302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422214" y="3290362"/>
            <a:ext cx="238016" cy="276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50512" y="3290362"/>
            <a:ext cx="247537" cy="276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17884" y="4014447"/>
            <a:ext cx="247537" cy="276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55702" y="4014447"/>
            <a:ext cx="238016" cy="276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659900" y="4014447"/>
            <a:ext cx="409388" cy="276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73884" y="4014447"/>
            <a:ext cx="228495" cy="266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670082" y="4843333"/>
            <a:ext cx="238016" cy="266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488859" y="4843333"/>
            <a:ext cx="247537" cy="266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117223" y="4843333"/>
            <a:ext cx="371305" cy="266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040727" y="4843333"/>
            <a:ext cx="171371" cy="266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自定义</PresentationFormat>
  <Paragraphs>0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赵长琼</cp:lastModifiedBy>
  <cp:revision>9</cp:revision>
  <dcterms:created xsi:type="dcterms:W3CDTF">2022-07-08T08:37:27Z</dcterms:created>
  <dcterms:modified xsi:type="dcterms:W3CDTF">2022-07-19T03:40:58Z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