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074A3270-17F6-E5B9-157D-4B76A0075E5B}"/>
              </a:ext>
            </a:extLst>
          </p:cNvPr>
          <p:cNvGrpSpPr/>
          <p:nvPr/>
        </p:nvGrpSpPr>
        <p:grpSpPr>
          <a:xfrm>
            <a:off x="2612789" y="2374846"/>
            <a:ext cx="6966421" cy="2108308"/>
            <a:chOff x="2423592" y="1268760"/>
            <a:chExt cx="6966421" cy="210830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AB3354A-E4FC-8E32-765F-D57AB96C4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9616" y="1268760"/>
              <a:ext cx="6750397" cy="1155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A2086C-CB45-955A-5284-6C24CA5FB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3592" y="2424519"/>
              <a:ext cx="6775798" cy="952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9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33983" y="2816144"/>
            <a:ext cx="4560396" cy="101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6380" y="2787526"/>
            <a:ext cx="4222228" cy="107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8115" y="4285190"/>
            <a:ext cx="238016" cy="26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99702" y="4275651"/>
            <a:ext cx="399867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65024" y="4275651"/>
            <a:ext cx="247537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9289" y="4285190"/>
            <a:ext cx="361785" cy="26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8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1867" y="2072296"/>
            <a:ext cx="390347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8958" y="2081837"/>
            <a:ext cx="390347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5570" y="2072296"/>
            <a:ext cx="380826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92661" y="2072296"/>
            <a:ext cx="390347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71867" y="2625692"/>
            <a:ext cx="342743" cy="2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8958" y="2616150"/>
            <a:ext cx="399867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55570" y="2625692"/>
            <a:ext cx="333223" cy="2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392661" y="2616150"/>
            <a:ext cx="399867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8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67140" y="2253697"/>
            <a:ext cx="409388" cy="28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2462" y="2339578"/>
            <a:ext cx="361785" cy="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2462" y="2406374"/>
            <a:ext cx="361785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07305" y="2253697"/>
            <a:ext cx="409388" cy="28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67140" y="3064789"/>
            <a:ext cx="409388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41983" y="3064789"/>
            <a:ext cx="399867" cy="29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07305" y="3160212"/>
            <a:ext cx="361785" cy="4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07305" y="3227008"/>
            <a:ext cx="361785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9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89256" y="3205264"/>
            <a:ext cx="257057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7619" y="3186203"/>
            <a:ext cx="380826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41190" y="3205264"/>
            <a:ext cx="238016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2297" y="3205264"/>
            <a:ext cx="361785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29190" y="4238654"/>
            <a:ext cx="342743" cy="25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9636" y="4200483"/>
            <a:ext cx="399867" cy="34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1024" y="4200483"/>
            <a:ext cx="399867" cy="34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45652" y="4238654"/>
            <a:ext cx="380826" cy="25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38776" y="4753963"/>
            <a:ext cx="399867" cy="34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66876" y="4753963"/>
            <a:ext cx="399867" cy="34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8</cp:revision>
  <dcterms:created xsi:type="dcterms:W3CDTF">2022-07-08T08:37:27Z</dcterms:created>
  <dcterms:modified xsi:type="dcterms:W3CDTF">2022-07-16T12:18:14Z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