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8" d="100"/>
          <a:sy n="58" d="100"/>
        </p:scale>
        <p:origin x="80" y="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70C37BB-199F-26E6-E2F3-E4D71B89B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1988840"/>
            <a:ext cx="6445581" cy="120656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4704BA4-3B60-860E-0D47-CDB4CC5CE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727" y="2863821"/>
            <a:ext cx="3816546" cy="11303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939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451768" y="2508169"/>
            <a:ext cx="4151008" cy="2837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869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861818" y="3254051"/>
            <a:ext cx="228495" cy="257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46314" y="3254051"/>
            <a:ext cx="380826" cy="257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640528" y="3254051"/>
            <a:ext cx="257057" cy="257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70809" y="3864311"/>
            <a:ext cx="228495" cy="266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107371" y="3864311"/>
            <a:ext cx="238016" cy="266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03636" y="4474571"/>
            <a:ext cx="390347" cy="266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260363" y="4484107"/>
            <a:ext cx="380826" cy="247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995768" y="5704627"/>
            <a:ext cx="390347" cy="257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433388" y="5704627"/>
            <a:ext cx="390347" cy="257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861487" y="5704627"/>
            <a:ext cx="390347" cy="257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356231" y="5704627"/>
            <a:ext cx="238016" cy="257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793851" y="5704627"/>
            <a:ext cx="228495" cy="257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9212429" y="5704627"/>
            <a:ext cx="247537" cy="257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469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509553" y="3633892"/>
            <a:ext cx="599801" cy="276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22280" y="3643421"/>
            <a:ext cx="609322" cy="266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00561" y="4901309"/>
            <a:ext cx="1094876" cy="324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75272" y="4901309"/>
            <a:ext cx="1094876" cy="324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00561" y="5511193"/>
            <a:ext cx="1456661" cy="324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375272" y="5511193"/>
            <a:ext cx="1094876" cy="324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900561" y="6121078"/>
            <a:ext cx="742611" cy="324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375272" y="6121078"/>
            <a:ext cx="1094876" cy="324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赵 长琼</cp:lastModifiedBy>
  <cp:revision>7</cp:revision>
  <dcterms:created xsi:type="dcterms:W3CDTF">2022-07-08T08:37:27Z</dcterms:created>
  <dcterms:modified xsi:type="dcterms:W3CDTF">2022-07-16T14:24:01Z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