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8" d="100"/>
          <a:sy n="58" d="100"/>
        </p:scale>
        <p:origin x="80" y="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677AB11-ABBC-C30B-D847-B5D9DFF67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1988840"/>
            <a:ext cx="6445581" cy="120656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8F66699-736E-FE13-360A-CAECE17F7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383" y="3013053"/>
            <a:ext cx="3575234" cy="8318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583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718677" y="3185286"/>
            <a:ext cx="2627702" cy="1543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96033" y="3194813"/>
            <a:ext cx="2665785" cy="1543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46048" y="3166235"/>
            <a:ext cx="2502479" cy="1619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38512" y="5195312"/>
            <a:ext cx="390347" cy="257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70677" y="5195312"/>
            <a:ext cx="390347" cy="257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402842" y="5195312"/>
            <a:ext cx="390347" cy="257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540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95768" y="3004610"/>
            <a:ext cx="3075173" cy="304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79735" y="3004610"/>
            <a:ext cx="1999338" cy="304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76727" y="4443304"/>
            <a:ext cx="3094214" cy="304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79735" y="4443304"/>
            <a:ext cx="1999338" cy="304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314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518743" y="1213490"/>
            <a:ext cx="685487" cy="629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50247" y="2224207"/>
            <a:ext cx="723570" cy="343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68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583735" y="2616506"/>
            <a:ext cx="380826" cy="25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02909" y="3332270"/>
            <a:ext cx="409388" cy="267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赵 长琼</cp:lastModifiedBy>
  <cp:revision>7</cp:revision>
  <dcterms:created xsi:type="dcterms:W3CDTF">2022-07-08T08:37:27Z</dcterms:created>
  <dcterms:modified xsi:type="dcterms:W3CDTF">2022-07-16T14:29:04Z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