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20C2D2-FA49-A8E5-3321-536D5306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54" y="2276415"/>
            <a:ext cx="2724290" cy="8509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049A19-B4BB-3892-E4B7-E249E4E4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27" y="3127359"/>
            <a:ext cx="3791145" cy="603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00760" y="2739625"/>
            <a:ext cx="1504264" cy="140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9289" y="2739625"/>
            <a:ext cx="1361454" cy="140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1239" y="2739625"/>
            <a:ext cx="1361454" cy="140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7917" y="2739625"/>
            <a:ext cx="1361454" cy="140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1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5074" y="2035875"/>
            <a:ext cx="1685157" cy="125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7933" y="2035875"/>
            <a:ext cx="1685157" cy="125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4628" y="2064552"/>
            <a:ext cx="1656595" cy="113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6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86181" y="5461048"/>
            <a:ext cx="1132958" cy="36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2247" y="5461048"/>
            <a:ext cx="1132958" cy="36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0231" y="5461048"/>
            <a:ext cx="1485223" cy="36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5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5768" y="3080588"/>
            <a:ext cx="361785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3080588"/>
            <a:ext cx="361785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4561" y="3080588"/>
            <a:ext cx="361785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5768" y="3737924"/>
            <a:ext cx="371305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9719" y="3737924"/>
            <a:ext cx="371305" cy="30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4561" y="3871296"/>
            <a:ext cx="361785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0561" y="4376207"/>
            <a:ext cx="1094876" cy="33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9438" y="4376207"/>
            <a:ext cx="380826" cy="333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