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A62B3E-0927-4A22-94D3-1987E234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60848"/>
            <a:ext cx="6902805" cy="7747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8F8E6E-2CC8-30E2-8FDE-997885B7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155" y="3079732"/>
            <a:ext cx="5613689" cy="698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7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9950" y="4613135"/>
            <a:ext cx="238016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8314" y="4594088"/>
            <a:ext cx="371305" cy="304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1404" y="4603612"/>
            <a:ext cx="228495" cy="26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9636" y="4603612"/>
            <a:ext cx="238016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5636" y="4603612"/>
            <a:ext cx="257057" cy="27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93520" y="4717891"/>
            <a:ext cx="361785" cy="4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07570" y="4613135"/>
            <a:ext cx="257057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45322" y="4613135"/>
            <a:ext cx="257057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3438" y="3061738"/>
            <a:ext cx="238016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3176069"/>
            <a:ext cx="361785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3071266"/>
            <a:ext cx="266578" cy="2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3123" y="3071266"/>
            <a:ext cx="238016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2479" y="3061738"/>
            <a:ext cx="409388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008" y="3176069"/>
            <a:ext cx="361785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3071266"/>
            <a:ext cx="257057" cy="25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8809" y="3061738"/>
            <a:ext cx="247537" cy="2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4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18413" y="3254632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6776" y="3245094"/>
            <a:ext cx="380826" cy="30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9867" y="3264170"/>
            <a:ext cx="238016" cy="26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099" y="3254632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1768" y="4599470"/>
            <a:ext cx="409388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6297" y="4713925"/>
            <a:ext cx="361785" cy="4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79867" y="4599470"/>
            <a:ext cx="238016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08099" y="4599470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9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84396" y="2766954"/>
            <a:ext cx="2732429" cy="3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4677" y="3491296"/>
            <a:ext cx="247537" cy="285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12429" y="3491296"/>
            <a:ext cx="238016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74016" y="3491296"/>
            <a:ext cx="409388" cy="285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4396" y="4139391"/>
            <a:ext cx="2732429" cy="34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4677" y="4873264"/>
            <a:ext cx="257057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12429" y="4863733"/>
            <a:ext cx="247537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74016" y="4863733"/>
            <a:ext cx="409388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