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5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7ED745-2D7C-149F-73A7-2D2A5C7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6" y="2492896"/>
            <a:ext cx="6902805" cy="774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CB1DD6-EEE9-91B0-6A03-8C35A7B5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38" y="3429000"/>
            <a:ext cx="5251720" cy="635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0165" y="4848081"/>
            <a:ext cx="24753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4857620"/>
            <a:ext cx="25705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0595" y="4848081"/>
            <a:ext cx="228495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81936" y="2760641"/>
            <a:ext cx="701514" cy="764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2049" y="2770680"/>
            <a:ext cx="656925" cy="75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8495" y="2780232"/>
            <a:ext cx="437950" cy="74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2778" y="2760641"/>
            <a:ext cx="701514" cy="75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40793" y="2775455"/>
            <a:ext cx="771173" cy="74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1966" y="2774271"/>
            <a:ext cx="437950" cy="74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1984" y="2214917"/>
            <a:ext cx="2524235" cy="572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44803" y="2214917"/>
            <a:ext cx="654393" cy="572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3292611"/>
            <a:ext cx="180892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1371" y="3283074"/>
            <a:ext cx="238016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97586" y="3283074"/>
            <a:ext cx="247537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0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9950" y="2465082"/>
            <a:ext cx="266578" cy="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2531949"/>
            <a:ext cx="266578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1024" y="2407769"/>
            <a:ext cx="390347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8743" y="2407769"/>
            <a:ext cx="390347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2826" y="3267475"/>
            <a:ext cx="390347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8148" y="3324789"/>
            <a:ext cx="266578" cy="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8148" y="3391655"/>
            <a:ext cx="266578" cy="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78743" y="3267475"/>
            <a:ext cx="390347" cy="2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31933" y="3081778"/>
            <a:ext cx="247537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8677" y="3081778"/>
            <a:ext cx="228495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