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5" d="100"/>
          <a:sy n="65" d="100"/>
        </p:scale>
        <p:origin x="-18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51BD3C-2644-DD12-B544-BB948653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579" y="2317580"/>
            <a:ext cx="3676839" cy="895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B882A1-D0C1-61F3-2A9D-58BB388D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13" y="3212976"/>
            <a:ext cx="3352972" cy="9080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0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164826" y="3531128"/>
            <a:ext cx="2151669" cy="34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867CC90-9F99-02FE-9891-75A0A695C1D1}"/>
              </a:ext>
            </a:extLst>
          </p:cNvPr>
          <p:cNvGrpSpPr/>
          <p:nvPr/>
        </p:nvGrpSpPr>
        <p:grpSpPr>
          <a:xfrm>
            <a:off x="2186882" y="2980315"/>
            <a:ext cx="301834" cy="301807"/>
            <a:chOff x="2207568" y="2967835"/>
            <a:chExt cx="301834" cy="30180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F8CF168-130E-6A48-AAA5-9E687BBA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9380" y="3010727"/>
              <a:ext cx="216024" cy="21602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3F82B1D-0DFE-DE0F-7D45-EDA4E5E95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568" y="3140968"/>
              <a:ext cx="216024" cy="12867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CEE93E5-2D78-79A8-3ED9-833EC04D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3378" y="2967835"/>
              <a:ext cx="216024" cy="173133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198921-1892-B7AD-3198-8E8A1D65A867}"/>
              </a:ext>
            </a:extLst>
          </p:cNvPr>
          <p:cNvGrpSpPr/>
          <p:nvPr/>
        </p:nvGrpSpPr>
        <p:grpSpPr>
          <a:xfrm>
            <a:off x="10272464" y="2967835"/>
            <a:ext cx="360040" cy="301807"/>
            <a:chOff x="2207568" y="2967835"/>
            <a:chExt cx="301834" cy="30180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ED03CFF-6229-6F12-993E-EDF7A5A1A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9380" y="3010727"/>
              <a:ext cx="216024" cy="21602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A3F513C-9A5E-1311-4DC2-5E16FBF58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568" y="3140968"/>
              <a:ext cx="216024" cy="12867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EFA4C6E0-AAA5-6616-A454-B55AD20C4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3378" y="2967835"/>
              <a:ext cx="216024" cy="173133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9273DCE-9C25-BA89-7424-606A86F9C6F9}"/>
              </a:ext>
            </a:extLst>
          </p:cNvPr>
          <p:cNvGrpSpPr/>
          <p:nvPr/>
        </p:nvGrpSpPr>
        <p:grpSpPr>
          <a:xfrm>
            <a:off x="4337458" y="2980315"/>
            <a:ext cx="296050" cy="327544"/>
            <a:chOff x="4337458" y="2980315"/>
            <a:chExt cx="296050" cy="32754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D2D72B3-C417-B2A8-485F-283888975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7458" y="2980315"/>
              <a:ext cx="216024" cy="23266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49A85AE-21B1-01DA-CC47-E8A885728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484" y="3075199"/>
              <a:ext cx="216024" cy="23266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66478FD-10D3-9AE2-FBF8-B1327425D944}"/>
              </a:ext>
            </a:extLst>
          </p:cNvPr>
          <p:cNvGrpSpPr/>
          <p:nvPr/>
        </p:nvGrpSpPr>
        <p:grpSpPr>
          <a:xfrm>
            <a:off x="9750597" y="2980407"/>
            <a:ext cx="296050" cy="327544"/>
            <a:chOff x="4337458" y="2980315"/>
            <a:chExt cx="296050" cy="32754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D68F862-20F9-E134-5B28-A0F0F7F0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7458" y="2980315"/>
              <a:ext cx="216024" cy="23266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5069891-995C-FDF6-A5F1-65E5D87B9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484" y="3075199"/>
              <a:ext cx="216024" cy="23266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56E841F-3BE7-8B4D-C8CB-4732420AA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2248674"/>
            <a:ext cx="457223" cy="38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1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98512" y="2580724"/>
            <a:ext cx="228495" cy="25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3058662"/>
            <a:ext cx="152330" cy="25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0033" y="3058662"/>
            <a:ext cx="228495" cy="25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00" y="3020427"/>
            <a:ext cx="3237024" cy="353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9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99966" y="2949783"/>
            <a:ext cx="161851" cy="24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6231" y="2940243"/>
            <a:ext cx="247537" cy="25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1404" y="3426768"/>
            <a:ext cx="238016" cy="25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8016" y="3426768"/>
            <a:ext cx="228495" cy="25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8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84198" y="2129969"/>
            <a:ext cx="247537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2626319"/>
            <a:ext cx="161851" cy="24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2413" y="3103578"/>
            <a:ext cx="247537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0148" y="3590382"/>
            <a:ext cx="228495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4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3504" y="3129566"/>
            <a:ext cx="247537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9206" y="3129566"/>
            <a:ext cx="180892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4661" y="3139098"/>
            <a:ext cx="238016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7636" y="3139098"/>
            <a:ext cx="238016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2661" y="4120984"/>
            <a:ext cx="238016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6925" y="4130517"/>
            <a:ext cx="247537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74413" y="4140049"/>
            <a:ext cx="180892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78942" y="4140049"/>
            <a:ext cx="266578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31074" y="4130517"/>
            <a:ext cx="228495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35603" y="4130517"/>
            <a:ext cx="238016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03041" y="4683423"/>
            <a:ext cx="2875239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2022-07-19T04:42:56Z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