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493E9FCC-8B85-47B5-A4B2-A9A15CB60A63}"/>
              </a:ext>
            </a:extLst>
          </p:cNvPr>
          <p:cNvGrpSpPr/>
          <p:nvPr/>
        </p:nvGrpSpPr>
        <p:grpSpPr>
          <a:xfrm>
            <a:off x="3216127" y="2636912"/>
            <a:ext cx="5759746" cy="1792340"/>
            <a:chOff x="3216127" y="2027205"/>
            <a:chExt cx="5759746" cy="179234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B5518F9-771A-3943-1A6D-F8DEA9113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6127" y="2027205"/>
              <a:ext cx="5759746" cy="97795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9A5CF75-F16E-FABE-CC5E-E88EB8238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4880" y="3038455"/>
              <a:ext cx="3702240" cy="7810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1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38710" y="4108804"/>
            <a:ext cx="428429" cy="361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4561" y="4156426"/>
            <a:ext cx="333223" cy="26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36991" y="4108804"/>
            <a:ext cx="437950" cy="361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93190" y="4156426"/>
            <a:ext cx="333223" cy="26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8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13619" y="4073674"/>
            <a:ext cx="333223" cy="276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65090" y="4035538"/>
            <a:ext cx="437950" cy="362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8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803371" y="2660780"/>
            <a:ext cx="247537" cy="27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03173" y="2660780"/>
            <a:ext cx="409388" cy="285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64826" y="2670303"/>
            <a:ext cx="238016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03371" y="3422602"/>
            <a:ext cx="247537" cy="27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31735" y="3413080"/>
            <a:ext cx="409388" cy="295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64826" y="3422602"/>
            <a:ext cx="238016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12892" y="4174902"/>
            <a:ext cx="238016" cy="27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03173" y="4174902"/>
            <a:ext cx="409388" cy="285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64826" y="4184425"/>
            <a:ext cx="238016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14016" y="2710725"/>
            <a:ext cx="1047272" cy="743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75206" y="3359200"/>
            <a:ext cx="428429" cy="352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8677" y="3940921"/>
            <a:ext cx="238016" cy="257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22479" y="3940921"/>
            <a:ext cx="228495" cy="257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2022-07-16T08:32:30Z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