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A26AEA36-FBEE-51CA-0F38-36064C43D3A4}"/>
              </a:ext>
            </a:extLst>
          </p:cNvPr>
          <p:cNvGrpSpPr/>
          <p:nvPr/>
        </p:nvGrpSpPr>
        <p:grpSpPr>
          <a:xfrm>
            <a:off x="3216127" y="2708920"/>
            <a:ext cx="5759746" cy="1754035"/>
            <a:chOff x="3071664" y="1916832"/>
            <a:chExt cx="5759746" cy="175403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938E379-CE10-FFD8-7D20-F8F336121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1664" y="1916832"/>
              <a:ext cx="5759746" cy="9779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68A2D25-05DA-D82F-C375-FC1BEB844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3752" y="2838974"/>
              <a:ext cx="3816546" cy="8318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33851" y="3614126"/>
            <a:ext cx="238016" cy="28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2099" y="3614126"/>
            <a:ext cx="247537" cy="28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9917" y="3623653"/>
            <a:ext cx="257057" cy="2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98909" y="3614126"/>
            <a:ext cx="238016" cy="28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98644" y="3623653"/>
            <a:ext cx="238016" cy="2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07900" y="3614126"/>
            <a:ext cx="247537" cy="28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40727" y="3614126"/>
            <a:ext cx="409388" cy="28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42181" y="4271475"/>
            <a:ext cx="228495" cy="247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66082" y="4766868"/>
            <a:ext cx="247537" cy="2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84595" y="4766868"/>
            <a:ext cx="238016" cy="2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65487" y="5271788"/>
            <a:ext cx="1666115" cy="30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3826326"/>
            <a:ext cx="390347" cy="33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61884" y="3826326"/>
            <a:ext cx="390347" cy="33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9305" y="3826326"/>
            <a:ext cx="399867" cy="33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8165" y="3826326"/>
            <a:ext cx="390347" cy="33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36066" y="3826326"/>
            <a:ext cx="399867" cy="33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3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23933" y="2014739"/>
            <a:ext cx="238016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93586" y="2014739"/>
            <a:ext cx="238016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3272" y="2520261"/>
            <a:ext cx="390347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1256" y="2520261"/>
            <a:ext cx="161851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14082" y="3025783"/>
            <a:ext cx="238016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93851" y="3025783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7553" y="4027290"/>
            <a:ext cx="390347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66611" y="4027290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13818" y="4027290"/>
            <a:ext cx="238016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61024" y="4027290"/>
            <a:ext cx="238016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27272" y="4027290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74479" y="4027290"/>
            <a:ext cx="238016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031206" y="4027290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306975" y="4027290"/>
            <a:ext cx="161851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357553" y="4532812"/>
            <a:ext cx="161851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585719" y="4532812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842446" y="4532812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099173" y="4532812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336859" y="4532812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593586" y="4532812"/>
            <a:ext cx="238016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850314" y="4532812"/>
            <a:ext cx="228495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1126082" y="4532812"/>
            <a:ext cx="390347" cy="2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57884" y="3846812"/>
            <a:ext cx="428429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2022-07-16T08:19:38Z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