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E6006F1-3DD5-B54B-14D4-6FAC390F62C8}"/>
              </a:ext>
            </a:extLst>
          </p:cNvPr>
          <p:cNvGrpSpPr/>
          <p:nvPr/>
        </p:nvGrpSpPr>
        <p:grpSpPr>
          <a:xfrm>
            <a:off x="3216127" y="2539954"/>
            <a:ext cx="5759746" cy="1778091"/>
            <a:chOff x="2999656" y="1916832"/>
            <a:chExt cx="5759746" cy="177809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60E29A5-42D9-EC19-CF87-160D6FA2F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9656" y="1916832"/>
              <a:ext cx="5759746" cy="9779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EA7A127-67AF-C61F-BCDA-C9A545CCF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3921" y="2894782"/>
              <a:ext cx="4191215" cy="8001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1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03512" y="3218684"/>
            <a:ext cx="3528392" cy="63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8128" y="3218684"/>
            <a:ext cx="3528392" cy="63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1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15680" y="2924944"/>
            <a:ext cx="228495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7801" y="3431800"/>
            <a:ext cx="161851" cy="25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68892" y="3431800"/>
            <a:ext cx="247537" cy="25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8760" y="4383945"/>
            <a:ext cx="228495" cy="25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78413" y="4383945"/>
            <a:ext cx="228495" cy="25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9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19404" y="3606907"/>
            <a:ext cx="228495" cy="257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4347" y="4045540"/>
            <a:ext cx="399867" cy="34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1438" y="4045540"/>
            <a:ext cx="399867" cy="34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85719" y="4560456"/>
            <a:ext cx="238016" cy="257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13223" y="4560456"/>
            <a:ext cx="218975" cy="257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31206" y="4560456"/>
            <a:ext cx="228495" cy="257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09289" y="5037231"/>
            <a:ext cx="228495" cy="257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27272" y="5037231"/>
            <a:ext cx="228495" cy="257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4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335867" y="2937639"/>
            <a:ext cx="257057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2022-07-16T08:18:44Z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